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8"/>
  </p:notesMasterIdLst>
  <p:sldIdLst>
    <p:sldId id="279" r:id="rId3"/>
    <p:sldId id="280" r:id="rId4"/>
    <p:sldId id="281" r:id="rId5"/>
    <p:sldId id="283" r:id="rId6"/>
    <p:sldId id="282" r:id="rId7"/>
    <p:sldId id="284" r:id="rId8"/>
    <p:sldId id="285" r:id="rId9"/>
    <p:sldId id="293" r:id="rId10"/>
    <p:sldId id="286" r:id="rId11"/>
    <p:sldId id="287" r:id="rId12"/>
    <p:sldId id="288" r:id="rId13"/>
    <p:sldId id="289" r:id="rId14"/>
    <p:sldId id="290" r:id="rId15"/>
    <p:sldId id="291" r:id="rId16"/>
    <p:sldId id="292" r:id="rId17"/>
  </p:sldIdLst>
  <p:sldSz cx="9144000" cy="6858000" type="screen4x3"/>
  <p:notesSz cx="6858000" cy="9144000"/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4">
          <p15:clr>
            <a:srgbClr val="A4A3A4"/>
          </p15:clr>
        </p15:guide>
        <p15:guide id="2" pos="29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53"/>
  </p:normalViewPr>
  <p:slideViewPr>
    <p:cSldViewPr showGuides="1">
      <p:cViewPr varScale="1">
        <p:scale>
          <a:sx n="84" d="100"/>
          <a:sy n="84" d="100"/>
        </p:scale>
        <p:origin x="1402" y="62"/>
      </p:cViewPr>
      <p:guideLst>
        <p:guide orient="horz" pos="2134"/>
        <p:guide pos="29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CC54F6-9CEF-4C26-B839-F34CC3DD1455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959B7EF-BD2D-46F6-B2DB-735D83B4AAC0}">
      <dgm:prSet phldrT="[Texto]"/>
      <dgm:spPr/>
      <dgm:t>
        <a:bodyPr/>
        <a:lstStyle/>
        <a:p>
          <a:r>
            <a:rPr lang="es-MX" b="1" dirty="0" smtClean="0"/>
            <a:t>08 DE JULIO AL 10 DE AGOSTO 2019</a:t>
          </a:r>
          <a:endParaRPr lang="es-MX" b="1" dirty="0"/>
        </a:p>
      </dgm:t>
    </dgm:pt>
    <dgm:pt modelId="{1F7C3117-9BBC-4272-808B-81CE9D86A174}" type="parTrans" cxnId="{6CC846F8-E6F8-41C9-A7BF-A0E03AD926AC}">
      <dgm:prSet/>
      <dgm:spPr/>
      <dgm:t>
        <a:bodyPr/>
        <a:lstStyle/>
        <a:p>
          <a:endParaRPr lang="es-MX"/>
        </a:p>
      </dgm:t>
    </dgm:pt>
    <dgm:pt modelId="{47CF4EFF-12B5-4022-9AD7-EE1B2DCA0739}" type="sibTrans" cxnId="{6CC846F8-E6F8-41C9-A7BF-A0E03AD926AC}">
      <dgm:prSet/>
      <dgm:spPr/>
      <dgm:t>
        <a:bodyPr/>
        <a:lstStyle/>
        <a:p>
          <a:endParaRPr lang="es-MX"/>
        </a:p>
      </dgm:t>
    </dgm:pt>
    <dgm:pt modelId="{42682908-6680-461E-81F7-84FD011BC759}">
      <dgm:prSet phldrT="[Texto]" custT="1"/>
      <dgm:spPr/>
      <dgm:t>
        <a:bodyPr/>
        <a:lstStyle/>
        <a:p>
          <a:pPr algn="ctr"/>
          <a:r>
            <a:rPr lang="es-MX" sz="1200" b="1" dirty="0" smtClean="0"/>
            <a:t>LIMITE PARA ENTREGA DE ANTEPROYECTO</a:t>
          </a:r>
          <a:endParaRPr lang="es-MX" sz="1200" b="1" dirty="0"/>
        </a:p>
      </dgm:t>
    </dgm:pt>
    <dgm:pt modelId="{FC858062-DA36-4894-97CB-714DF641FB66}" type="parTrans" cxnId="{1AF50C74-739A-414F-BCE7-BB3174D8982B}">
      <dgm:prSet/>
      <dgm:spPr/>
      <dgm:t>
        <a:bodyPr/>
        <a:lstStyle/>
        <a:p>
          <a:endParaRPr lang="es-MX"/>
        </a:p>
      </dgm:t>
    </dgm:pt>
    <dgm:pt modelId="{B1B166AA-C8F1-4AD9-988B-BFF9B7D820A8}" type="sibTrans" cxnId="{1AF50C74-739A-414F-BCE7-BB3174D8982B}">
      <dgm:prSet/>
      <dgm:spPr/>
      <dgm:t>
        <a:bodyPr/>
        <a:lstStyle/>
        <a:p>
          <a:endParaRPr lang="es-MX"/>
        </a:p>
      </dgm:t>
    </dgm:pt>
    <dgm:pt modelId="{7337AF29-704A-45E4-BD71-509E02CFE221}">
      <dgm:prSet phldrT="[Texto]"/>
      <dgm:spPr/>
      <dgm:t>
        <a:bodyPr/>
        <a:lstStyle/>
        <a:p>
          <a:r>
            <a:rPr lang="es-MX" b="1" dirty="0" smtClean="0"/>
            <a:t>19 DE AGOSTO AL 31 DE AGOSTO</a:t>
          </a:r>
          <a:endParaRPr lang="es-MX" b="1" dirty="0"/>
        </a:p>
      </dgm:t>
    </dgm:pt>
    <dgm:pt modelId="{AF113785-E93A-47FF-99E2-F18F2775FA5A}" type="parTrans" cxnId="{6CFE85AA-3E34-4CA5-9503-0CA10D536D96}">
      <dgm:prSet/>
      <dgm:spPr/>
      <dgm:t>
        <a:bodyPr/>
        <a:lstStyle/>
        <a:p>
          <a:endParaRPr lang="es-MX"/>
        </a:p>
      </dgm:t>
    </dgm:pt>
    <dgm:pt modelId="{55B9D3D6-1F80-4AB9-BEF1-38288B6078A1}" type="sibTrans" cxnId="{6CFE85AA-3E34-4CA5-9503-0CA10D536D96}">
      <dgm:prSet/>
      <dgm:spPr/>
      <dgm:t>
        <a:bodyPr/>
        <a:lstStyle/>
        <a:p>
          <a:endParaRPr lang="es-MX"/>
        </a:p>
      </dgm:t>
    </dgm:pt>
    <dgm:pt modelId="{AA1A6138-F0F9-4BCA-BE21-D2E05A8C673B}">
      <dgm:prSet phldrT="[Texto]" custT="1"/>
      <dgm:spPr/>
      <dgm:t>
        <a:bodyPr/>
        <a:lstStyle/>
        <a:p>
          <a:pPr algn="ctr"/>
          <a:r>
            <a:rPr lang="es-MX" sz="1200" b="1" dirty="0" smtClean="0"/>
            <a:t>LIMITE PARA REINSCRIPCIÓN A RESIDENCIA PROFESIONAL</a:t>
          </a:r>
          <a:endParaRPr lang="es-MX" sz="1200" b="1" dirty="0"/>
        </a:p>
      </dgm:t>
    </dgm:pt>
    <dgm:pt modelId="{DD7015A1-A410-47B0-916F-F2B2CF8C6CC3}" type="parTrans" cxnId="{CF48E256-0B16-47DE-8D68-8B8CD0EADE11}">
      <dgm:prSet/>
      <dgm:spPr/>
      <dgm:t>
        <a:bodyPr/>
        <a:lstStyle/>
        <a:p>
          <a:endParaRPr lang="es-MX"/>
        </a:p>
      </dgm:t>
    </dgm:pt>
    <dgm:pt modelId="{3F963563-A229-4DEC-B19B-96E2591526C2}" type="sibTrans" cxnId="{CF48E256-0B16-47DE-8D68-8B8CD0EADE11}">
      <dgm:prSet/>
      <dgm:spPr/>
      <dgm:t>
        <a:bodyPr/>
        <a:lstStyle/>
        <a:p>
          <a:endParaRPr lang="es-MX"/>
        </a:p>
      </dgm:t>
    </dgm:pt>
    <dgm:pt modelId="{2680280F-C7B7-4E43-9FA0-8B603E3DAF57}">
      <dgm:prSet phldrT="[Texto]" custT="1"/>
      <dgm:spPr/>
      <dgm:t>
        <a:bodyPr/>
        <a:lstStyle/>
        <a:p>
          <a:pPr algn="ctr"/>
          <a:r>
            <a:rPr lang="es-MX" sz="1400" b="1" dirty="0" smtClean="0"/>
            <a:t>20 DE MAYO AL 10 DE AGOSTO DEL 2019 </a:t>
          </a:r>
          <a:endParaRPr lang="es-MX" sz="1400" b="1" dirty="0"/>
        </a:p>
      </dgm:t>
    </dgm:pt>
    <dgm:pt modelId="{8C547251-7517-47F0-9B70-87F310E4B52F}" type="parTrans" cxnId="{81D173C7-BC00-4EE2-B526-B2AE9476D856}">
      <dgm:prSet/>
      <dgm:spPr/>
      <dgm:t>
        <a:bodyPr/>
        <a:lstStyle/>
        <a:p>
          <a:endParaRPr lang="es-MX"/>
        </a:p>
      </dgm:t>
    </dgm:pt>
    <dgm:pt modelId="{C1BAF822-6115-472B-B310-305724F8CC8F}" type="sibTrans" cxnId="{81D173C7-BC00-4EE2-B526-B2AE9476D856}">
      <dgm:prSet/>
      <dgm:spPr/>
      <dgm:t>
        <a:bodyPr/>
        <a:lstStyle/>
        <a:p>
          <a:endParaRPr lang="es-MX"/>
        </a:p>
      </dgm:t>
    </dgm:pt>
    <dgm:pt modelId="{A5389D0E-6B9E-492A-AC15-A8832FBA1CD7}">
      <dgm:prSet phldrT="[Texto]" custT="1"/>
      <dgm:spPr/>
      <dgm:t>
        <a:bodyPr/>
        <a:lstStyle/>
        <a:p>
          <a:r>
            <a:rPr lang="es-MX" sz="1200" b="1" dirty="0" smtClean="0"/>
            <a:t>CARTA DE PRESENTACIÓN</a:t>
          </a:r>
          <a:endParaRPr lang="es-MX" sz="1200" b="1" dirty="0"/>
        </a:p>
      </dgm:t>
    </dgm:pt>
    <dgm:pt modelId="{8608935A-ED12-4A37-925A-4C859896973C}" type="parTrans" cxnId="{A183CAAB-CD8A-44D4-A018-2668EBC06342}">
      <dgm:prSet/>
      <dgm:spPr/>
      <dgm:t>
        <a:bodyPr/>
        <a:lstStyle/>
        <a:p>
          <a:endParaRPr lang="es-MX"/>
        </a:p>
      </dgm:t>
    </dgm:pt>
    <dgm:pt modelId="{D026C387-4C16-4759-8D8D-C6E700E1EB6E}" type="sibTrans" cxnId="{A183CAAB-CD8A-44D4-A018-2668EBC06342}">
      <dgm:prSet/>
      <dgm:spPr/>
      <dgm:t>
        <a:bodyPr/>
        <a:lstStyle/>
        <a:p>
          <a:endParaRPr lang="es-MX"/>
        </a:p>
      </dgm:t>
    </dgm:pt>
    <dgm:pt modelId="{14424BFF-E007-4B03-839C-898D6955523F}">
      <dgm:prSet/>
      <dgm:spPr/>
      <dgm:t>
        <a:bodyPr/>
        <a:lstStyle/>
        <a:p>
          <a:r>
            <a:rPr lang="es-MX" b="1" dirty="0" smtClean="0"/>
            <a:t>12 AL 17 DE AGOSTO DEL 2019</a:t>
          </a:r>
          <a:endParaRPr lang="es-MX" b="1" dirty="0"/>
        </a:p>
      </dgm:t>
    </dgm:pt>
    <dgm:pt modelId="{899F0426-3026-44A7-A275-AA5887E09A11}" type="parTrans" cxnId="{0C127169-6A21-4D45-B9A6-94B0DCB28C9C}">
      <dgm:prSet/>
      <dgm:spPr/>
      <dgm:t>
        <a:bodyPr/>
        <a:lstStyle/>
        <a:p>
          <a:endParaRPr lang="es-MX"/>
        </a:p>
      </dgm:t>
    </dgm:pt>
    <dgm:pt modelId="{D87AB2B2-00C0-40D3-A200-495A5705C65E}" type="sibTrans" cxnId="{0C127169-6A21-4D45-B9A6-94B0DCB28C9C}">
      <dgm:prSet/>
      <dgm:spPr/>
      <dgm:t>
        <a:bodyPr/>
        <a:lstStyle/>
        <a:p>
          <a:endParaRPr lang="es-MX"/>
        </a:p>
      </dgm:t>
    </dgm:pt>
    <dgm:pt modelId="{391479B6-175E-4CEB-929D-0DAA7FCB5585}" type="pres">
      <dgm:prSet presAssocID="{FECC54F6-9CEF-4C26-B839-F34CC3DD145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FDA11BD3-34EC-45F9-B5F4-206237EDB8D9}" type="pres">
      <dgm:prSet presAssocID="{2680280F-C7B7-4E43-9FA0-8B603E3DAF57}" presName="composite" presStyleCnt="0"/>
      <dgm:spPr/>
    </dgm:pt>
    <dgm:pt modelId="{62E1BB06-B9FC-4BCC-9B59-39E66CAA2D64}" type="pres">
      <dgm:prSet presAssocID="{2680280F-C7B7-4E43-9FA0-8B603E3DAF57}" presName="bentUpArrow1" presStyleLbl="alignImgPlace1" presStyleIdx="0" presStyleCnt="3"/>
      <dgm:spPr/>
    </dgm:pt>
    <dgm:pt modelId="{6C27A5AC-0AEF-4A2A-BFC3-9351A5F4C460}" type="pres">
      <dgm:prSet presAssocID="{2680280F-C7B7-4E43-9FA0-8B603E3DAF57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3D3977-F1CA-402A-9571-C1EFF9A8049F}" type="pres">
      <dgm:prSet presAssocID="{2680280F-C7B7-4E43-9FA0-8B603E3DAF57}" presName="ChildText" presStyleLbl="revTx" presStyleIdx="0" presStyleCnt="4" custScaleX="304074" custLinFactX="9974" custLinFactNeighborX="100000" custLinFactNeighborY="-58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AA4FC9-7C74-429C-9D22-2447E548283C}" type="pres">
      <dgm:prSet presAssocID="{C1BAF822-6115-472B-B310-305724F8CC8F}" presName="sibTrans" presStyleCnt="0"/>
      <dgm:spPr/>
    </dgm:pt>
    <dgm:pt modelId="{B43202A0-6AFE-405D-A1AC-0349869EDA23}" type="pres">
      <dgm:prSet presAssocID="{3959B7EF-BD2D-46F6-B2DB-735D83B4AAC0}" presName="composite" presStyleCnt="0"/>
      <dgm:spPr/>
    </dgm:pt>
    <dgm:pt modelId="{6189C9A4-E0FF-477A-A3C8-FF76E91B8007}" type="pres">
      <dgm:prSet presAssocID="{3959B7EF-BD2D-46F6-B2DB-735D83B4AAC0}" presName="bentUpArrow1" presStyleLbl="alignImgPlace1" presStyleIdx="1" presStyleCnt="3"/>
      <dgm:spPr/>
    </dgm:pt>
    <dgm:pt modelId="{C035B31A-D797-4B0C-BAA8-7DDF36B2FD91}" type="pres">
      <dgm:prSet presAssocID="{3959B7EF-BD2D-46F6-B2DB-735D83B4AAC0}" presName="ParentText" presStyleLbl="node1" presStyleIdx="1" presStyleCnt="4" custLinFactNeighborX="-28441" custLinFactNeighborY="-234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21F019-043E-467F-A9E0-7C777DC589F2}" type="pres">
      <dgm:prSet presAssocID="{3959B7EF-BD2D-46F6-B2DB-735D83B4AAC0}" presName="ChildText" presStyleLbl="revTx" presStyleIdx="1" presStyleCnt="4" custScaleX="136137" custLinFactNeighborX="-14790" custLinFactNeighborY="-54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A0E7A2-AA49-4FB6-BB54-441CF3DADDCB}" type="pres">
      <dgm:prSet presAssocID="{47CF4EFF-12B5-4022-9AD7-EE1B2DCA0739}" presName="sibTrans" presStyleCnt="0"/>
      <dgm:spPr/>
    </dgm:pt>
    <dgm:pt modelId="{6D29ADC6-F9FD-4D61-89A9-36D3900D4766}" type="pres">
      <dgm:prSet presAssocID="{14424BFF-E007-4B03-839C-898D6955523F}" presName="composite" presStyleCnt="0"/>
      <dgm:spPr/>
    </dgm:pt>
    <dgm:pt modelId="{9DB12BCB-FA63-40E2-A8C1-8D3C6F10D331}" type="pres">
      <dgm:prSet presAssocID="{14424BFF-E007-4B03-839C-898D6955523F}" presName="bentUpArrow1" presStyleLbl="alignImgPlace1" presStyleIdx="2" presStyleCnt="3"/>
      <dgm:spPr/>
    </dgm:pt>
    <dgm:pt modelId="{3FAA5415-3BEE-445C-9491-7455E9B82D88}" type="pres">
      <dgm:prSet presAssocID="{14424BFF-E007-4B03-839C-898D6955523F}" presName="ParentText" presStyleLbl="node1" presStyleIdx="2" presStyleCnt="4" custLinFactNeighborX="-24689" custLinFactNeighborY="133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019FBF-79FA-43A0-9547-5988BD1BFDC9}" type="pres">
      <dgm:prSet presAssocID="{14424BFF-E007-4B03-839C-898D6955523F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6AE4915-D8B9-4947-8DFA-15519A8736F1}" type="pres">
      <dgm:prSet presAssocID="{D87AB2B2-00C0-40D3-A200-495A5705C65E}" presName="sibTrans" presStyleCnt="0"/>
      <dgm:spPr/>
    </dgm:pt>
    <dgm:pt modelId="{29F58F3C-5B0F-43B6-8381-698D1E312893}" type="pres">
      <dgm:prSet presAssocID="{7337AF29-704A-45E4-BD71-509E02CFE221}" presName="composite" presStyleCnt="0"/>
      <dgm:spPr/>
    </dgm:pt>
    <dgm:pt modelId="{A4EB6318-5DAF-4350-88B1-389DF4CC2906}" type="pres">
      <dgm:prSet presAssocID="{7337AF29-704A-45E4-BD71-509E02CFE221}" presName="ParentText" presStyleLbl="node1" presStyleIdx="3" presStyleCnt="4" custLinFactNeighborX="-25797" custLinFactNeighborY="-419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6AB5B9-0CBE-4D66-9F71-01C683137C5B}" type="pres">
      <dgm:prSet presAssocID="{7337AF29-704A-45E4-BD71-509E02CFE221}" presName="FinalChildText" presStyleLbl="revTx" presStyleIdx="3" presStyleCnt="4" custScaleX="158001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s-MX"/>
        </a:p>
      </dgm:t>
    </dgm:pt>
  </dgm:ptLst>
  <dgm:cxnLst>
    <dgm:cxn modelId="{C613B0B7-7770-4E48-A393-061164F2FB80}" type="presOf" srcId="{14424BFF-E007-4B03-839C-898D6955523F}" destId="{3FAA5415-3BEE-445C-9491-7455E9B82D88}" srcOrd="0" destOrd="0" presId="urn:microsoft.com/office/officeart/2005/8/layout/StepDownProcess"/>
    <dgm:cxn modelId="{6CC846F8-E6F8-41C9-A7BF-A0E03AD926AC}" srcId="{FECC54F6-9CEF-4C26-B839-F34CC3DD1455}" destId="{3959B7EF-BD2D-46F6-B2DB-735D83B4AAC0}" srcOrd="1" destOrd="0" parTransId="{1F7C3117-9BBC-4272-808B-81CE9D86A174}" sibTransId="{47CF4EFF-12B5-4022-9AD7-EE1B2DCA0739}"/>
    <dgm:cxn modelId="{1AF50C74-739A-414F-BCE7-BB3174D8982B}" srcId="{3959B7EF-BD2D-46F6-B2DB-735D83B4AAC0}" destId="{42682908-6680-461E-81F7-84FD011BC759}" srcOrd="0" destOrd="0" parTransId="{FC858062-DA36-4894-97CB-714DF641FB66}" sibTransId="{B1B166AA-C8F1-4AD9-988B-BFF9B7D820A8}"/>
    <dgm:cxn modelId="{DF69C831-927F-45B0-B1C0-AE9543A75363}" type="presOf" srcId="{2680280F-C7B7-4E43-9FA0-8B603E3DAF57}" destId="{6C27A5AC-0AEF-4A2A-BFC3-9351A5F4C460}" srcOrd="0" destOrd="0" presId="urn:microsoft.com/office/officeart/2005/8/layout/StepDownProcess"/>
    <dgm:cxn modelId="{A5B3F7F7-F93B-4BA6-B0A0-2E3271F8593D}" type="presOf" srcId="{A5389D0E-6B9E-492A-AC15-A8832FBA1CD7}" destId="{A83D3977-F1CA-402A-9571-C1EFF9A8049F}" srcOrd="0" destOrd="0" presId="urn:microsoft.com/office/officeart/2005/8/layout/StepDownProcess"/>
    <dgm:cxn modelId="{6CFE85AA-3E34-4CA5-9503-0CA10D536D96}" srcId="{FECC54F6-9CEF-4C26-B839-F34CC3DD1455}" destId="{7337AF29-704A-45E4-BD71-509E02CFE221}" srcOrd="3" destOrd="0" parTransId="{AF113785-E93A-47FF-99E2-F18F2775FA5A}" sibTransId="{55B9D3D6-1F80-4AB9-BEF1-38288B6078A1}"/>
    <dgm:cxn modelId="{34E93A8A-399C-40A0-B790-BB8134480CB4}" type="presOf" srcId="{42682908-6680-461E-81F7-84FD011BC759}" destId="{0121F019-043E-467F-A9E0-7C777DC589F2}" srcOrd="0" destOrd="0" presId="urn:microsoft.com/office/officeart/2005/8/layout/StepDownProcess"/>
    <dgm:cxn modelId="{626FF34B-B4E1-47DB-8B5B-8A27D85C31C0}" type="presOf" srcId="{7337AF29-704A-45E4-BD71-509E02CFE221}" destId="{A4EB6318-5DAF-4350-88B1-389DF4CC2906}" srcOrd="0" destOrd="0" presId="urn:microsoft.com/office/officeart/2005/8/layout/StepDownProcess"/>
    <dgm:cxn modelId="{048FA372-BFC3-48E1-A43C-817541542BBC}" type="presOf" srcId="{AA1A6138-F0F9-4BCA-BE21-D2E05A8C673B}" destId="{EB6AB5B9-0CBE-4D66-9F71-01C683137C5B}" srcOrd="0" destOrd="0" presId="urn:microsoft.com/office/officeart/2005/8/layout/StepDownProcess"/>
    <dgm:cxn modelId="{0C127169-6A21-4D45-B9A6-94B0DCB28C9C}" srcId="{FECC54F6-9CEF-4C26-B839-F34CC3DD1455}" destId="{14424BFF-E007-4B03-839C-898D6955523F}" srcOrd="2" destOrd="0" parTransId="{899F0426-3026-44A7-A275-AA5887E09A11}" sibTransId="{D87AB2B2-00C0-40D3-A200-495A5705C65E}"/>
    <dgm:cxn modelId="{CF48E256-0B16-47DE-8D68-8B8CD0EADE11}" srcId="{7337AF29-704A-45E4-BD71-509E02CFE221}" destId="{AA1A6138-F0F9-4BCA-BE21-D2E05A8C673B}" srcOrd="0" destOrd="0" parTransId="{DD7015A1-A410-47B0-916F-F2B2CF8C6CC3}" sibTransId="{3F963563-A229-4DEC-B19B-96E2591526C2}"/>
    <dgm:cxn modelId="{81D173C7-BC00-4EE2-B526-B2AE9476D856}" srcId="{FECC54F6-9CEF-4C26-B839-F34CC3DD1455}" destId="{2680280F-C7B7-4E43-9FA0-8B603E3DAF57}" srcOrd="0" destOrd="0" parTransId="{8C547251-7517-47F0-9B70-87F310E4B52F}" sibTransId="{C1BAF822-6115-472B-B310-305724F8CC8F}"/>
    <dgm:cxn modelId="{A183CAAB-CD8A-44D4-A018-2668EBC06342}" srcId="{2680280F-C7B7-4E43-9FA0-8B603E3DAF57}" destId="{A5389D0E-6B9E-492A-AC15-A8832FBA1CD7}" srcOrd="0" destOrd="0" parTransId="{8608935A-ED12-4A37-925A-4C859896973C}" sibTransId="{D026C387-4C16-4759-8D8D-C6E700E1EB6E}"/>
    <dgm:cxn modelId="{87AC093D-3B37-49DA-9F0B-206DBEF5A892}" type="presOf" srcId="{3959B7EF-BD2D-46F6-B2DB-735D83B4AAC0}" destId="{C035B31A-D797-4B0C-BAA8-7DDF36B2FD91}" srcOrd="0" destOrd="0" presId="urn:microsoft.com/office/officeart/2005/8/layout/StepDownProcess"/>
    <dgm:cxn modelId="{A93C63E7-05A7-4F60-B515-F743F288C0E2}" type="presOf" srcId="{FECC54F6-9CEF-4C26-B839-F34CC3DD1455}" destId="{391479B6-175E-4CEB-929D-0DAA7FCB5585}" srcOrd="0" destOrd="0" presId="urn:microsoft.com/office/officeart/2005/8/layout/StepDownProcess"/>
    <dgm:cxn modelId="{5117B531-2428-4A09-B692-8C418C393AED}" type="presParOf" srcId="{391479B6-175E-4CEB-929D-0DAA7FCB5585}" destId="{FDA11BD3-34EC-45F9-B5F4-206237EDB8D9}" srcOrd="0" destOrd="0" presId="urn:microsoft.com/office/officeart/2005/8/layout/StepDownProcess"/>
    <dgm:cxn modelId="{BACF1471-7D9E-4A02-8471-A78618E37857}" type="presParOf" srcId="{FDA11BD3-34EC-45F9-B5F4-206237EDB8D9}" destId="{62E1BB06-B9FC-4BCC-9B59-39E66CAA2D64}" srcOrd="0" destOrd="0" presId="urn:microsoft.com/office/officeart/2005/8/layout/StepDownProcess"/>
    <dgm:cxn modelId="{8B595A1A-E752-4B9F-A1C6-14A3A2301A56}" type="presParOf" srcId="{FDA11BD3-34EC-45F9-B5F4-206237EDB8D9}" destId="{6C27A5AC-0AEF-4A2A-BFC3-9351A5F4C460}" srcOrd="1" destOrd="0" presId="urn:microsoft.com/office/officeart/2005/8/layout/StepDownProcess"/>
    <dgm:cxn modelId="{5F69403E-2BDC-4985-87E8-C1B5E19BBA6A}" type="presParOf" srcId="{FDA11BD3-34EC-45F9-B5F4-206237EDB8D9}" destId="{A83D3977-F1CA-402A-9571-C1EFF9A8049F}" srcOrd="2" destOrd="0" presId="urn:microsoft.com/office/officeart/2005/8/layout/StepDownProcess"/>
    <dgm:cxn modelId="{CFF8ED9E-9174-420F-A39D-28D5E04EE6D4}" type="presParOf" srcId="{391479B6-175E-4CEB-929D-0DAA7FCB5585}" destId="{D2AA4FC9-7C74-429C-9D22-2447E548283C}" srcOrd="1" destOrd="0" presId="urn:microsoft.com/office/officeart/2005/8/layout/StepDownProcess"/>
    <dgm:cxn modelId="{7710FBA4-4B43-46B5-B81E-13030D201437}" type="presParOf" srcId="{391479B6-175E-4CEB-929D-0DAA7FCB5585}" destId="{B43202A0-6AFE-405D-A1AC-0349869EDA23}" srcOrd="2" destOrd="0" presId="urn:microsoft.com/office/officeart/2005/8/layout/StepDownProcess"/>
    <dgm:cxn modelId="{D3069137-0A53-4C4E-90D4-5CF24746D5D9}" type="presParOf" srcId="{B43202A0-6AFE-405D-A1AC-0349869EDA23}" destId="{6189C9A4-E0FF-477A-A3C8-FF76E91B8007}" srcOrd="0" destOrd="0" presId="urn:microsoft.com/office/officeart/2005/8/layout/StepDownProcess"/>
    <dgm:cxn modelId="{C63F7C33-990F-45DF-8613-CF56AA4849A3}" type="presParOf" srcId="{B43202A0-6AFE-405D-A1AC-0349869EDA23}" destId="{C035B31A-D797-4B0C-BAA8-7DDF36B2FD91}" srcOrd="1" destOrd="0" presId="urn:microsoft.com/office/officeart/2005/8/layout/StepDownProcess"/>
    <dgm:cxn modelId="{4A9DFE75-2BA7-4359-84B6-2E82849EE88C}" type="presParOf" srcId="{B43202A0-6AFE-405D-A1AC-0349869EDA23}" destId="{0121F019-043E-467F-A9E0-7C777DC589F2}" srcOrd="2" destOrd="0" presId="urn:microsoft.com/office/officeart/2005/8/layout/StepDownProcess"/>
    <dgm:cxn modelId="{FFC8BA2B-FDD2-4615-984F-3877255F0F66}" type="presParOf" srcId="{391479B6-175E-4CEB-929D-0DAA7FCB5585}" destId="{EEA0E7A2-AA49-4FB6-BB54-441CF3DADDCB}" srcOrd="3" destOrd="0" presId="urn:microsoft.com/office/officeart/2005/8/layout/StepDownProcess"/>
    <dgm:cxn modelId="{A06A2286-2C44-4AF5-97C3-DDE0C95BEEDA}" type="presParOf" srcId="{391479B6-175E-4CEB-929D-0DAA7FCB5585}" destId="{6D29ADC6-F9FD-4D61-89A9-36D3900D4766}" srcOrd="4" destOrd="0" presId="urn:microsoft.com/office/officeart/2005/8/layout/StepDownProcess"/>
    <dgm:cxn modelId="{0DE6548D-FF16-4E92-9079-10D63299271B}" type="presParOf" srcId="{6D29ADC6-F9FD-4D61-89A9-36D3900D4766}" destId="{9DB12BCB-FA63-40E2-A8C1-8D3C6F10D331}" srcOrd="0" destOrd="0" presId="urn:microsoft.com/office/officeart/2005/8/layout/StepDownProcess"/>
    <dgm:cxn modelId="{E3A447F2-29BE-4EC8-921F-B38370379555}" type="presParOf" srcId="{6D29ADC6-F9FD-4D61-89A9-36D3900D4766}" destId="{3FAA5415-3BEE-445C-9491-7455E9B82D88}" srcOrd="1" destOrd="0" presId="urn:microsoft.com/office/officeart/2005/8/layout/StepDownProcess"/>
    <dgm:cxn modelId="{3DF30A6F-2F04-4A37-84A3-2BA1E99CFD2F}" type="presParOf" srcId="{6D29ADC6-F9FD-4D61-89A9-36D3900D4766}" destId="{BF019FBF-79FA-43A0-9547-5988BD1BFDC9}" srcOrd="2" destOrd="0" presId="urn:microsoft.com/office/officeart/2005/8/layout/StepDownProcess"/>
    <dgm:cxn modelId="{5D40CD61-B6AC-4394-B02C-767B9A67F98D}" type="presParOf" srcId="{391479B6-175E-4CEB-929D-0DAA7FCB5585}" destId="{F6AE4915-D8B9-4947-8DFA-15519A8736F1}" srcOrd="5" destOrd="0" presId="urn:microsoft.com/office/officeart/2005/8/layout/StepDownProcess"/>
    <dgm:cxn modelId="{BB13379A-F904-471C-B8CA-622CB9BB836A}" type="presParOf" srcId="{391479B6-175E-4CEB-929D-0DAA7FCB5585}" destId="{29F58F3C-5B0F-43B6-8381-698D1E312893}" srcOrd="6" destOrd="0" presId="urn:microsoft.com/office/officeart/2005/8/layout/StepDownProcess"/>
    <dgm:cxn modelId="{DFE3A842-8D1A-4675-A7C5-65666D9E2436}" type="presParOf" srcId="{29F58F3C-5B0F-43B6-8381-698D1E312893}" destId="{A4EB6318-5DAF-4350-88B1-389DF4CC2906}" srcOrd="0" destOrd="0" presId="urn:microsoft.com/office/officeart/2005/8/layout/StepDownProcess"/>
    <dgm:cxn modelId="{03CB3880-5B38-4F53-8B2E-701FC4554B17}" type="presParOf" srcId="{29F58F3C-5B0F-43B6-8381-698D1E312893}" destId="{EB6AB5B9-0CBE-4D66-9F71-01C683137C5B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E1BB06-B9FC-4BCC-9B59-39E66CAA2D64}">
      <dsp:nvSpPr>
        <dsp:cNvPr id="0" name=""/>
        <dsp:cNvSpPr/>
      </dsp:nvSpPr>
      <dsp:spPr>
        <a:xfrm rot="5400000">
          <a:off x="257394" y="991549"/>
          <a:ext cx="870796" cy="99137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27A5AC-0AEF-4A2A-BFC3-9351A5F4C460}">
      <dsp:nvSpPr>
        <dsp:cNvPr id="0" name=""/>
        <dsp:cNvSpPr/>
      </dsp:nvSpPr>
      <dsp:spPr>
        <a:xfrm>
          <a:off x="26686" y="26254"/>
          <a:ext cx="1465908" cy="1026088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20 DE MAYO AL 10 DE AGOSTO DEL 2019 </a:t>
          </a:r>
          <a:endParaRPr lang="es-MX" sz="1400" b="1" kern="1200" dirty="0"/>
        </a:p>
      </dsp:txBody>
      <dsp:txXfrm>
        <a:off x="76785" y="76353"/>
        <a:ext cx="1365710" cy="925890"/>
      </dsp:txXfrm>
    </dsp:sp>
    <dsp:sp modelId="{A83D3977-F1CA-402A-9571-C1EFF9A8049F}">
      <dsp:nvSpPr>
        <dsp:cNvPr id="0" name=""/>
        <dsp:cNvSpPr/>
      </dsp:nvSpPr>
      <dsp:spPr>
        <a:xfrm>
          <a:off x="1577216" y="75417"/>
          <a:ext cx="3241920" cy="8293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/>
            <a:t>CARTA DE PRESENTACIÓN</a:t>
          </a:r>
          <a:endParaRPr lang="es-MX" sz="1200" b="1" kern="1200" dirty="0"/>
        </a:p>
      </dsp:txBody>
      <dsp:txXfrm>
        <a:off x="1577216" y="75417"/>
        <a:ext cx="3241920" cy="829329"/>
      </dsp:txXfrm>
    </dsp:sp>
    <dsp:sp modelId="{6189C9A4-E0FF-477A-A3C8-FF76E91B8007}">
      <dsp:nvSpPr>
        <dsp:cNvPr id="0" name=""/>
        <dsp:cNvSpPr/>
      </dsp:nvSpPr>
      <dsp:spPr>
        <a:xfrm rot="5400000">
          <a:off x="1994970" y="2144185"/>
          <a:ext cx="870796" cy="99137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35B31A-D797-4B0C-BAA8-7DDF36B2FD91}">
      <dsp:nvSpPr>
        <dsp:cNvPr id="0" name=""/>
        <dsp:cNvSpPr/>
      </dsp:nvSpPr>
      <dsp:spPr>
        <a:xfrm>
          <a:off x="1347343" y="1154797"/>
          <a:ext cx="1465908" cy="1026088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08 DE JULIO AL 10 DE AGOSTO 2019</a:t>
          </a:r>
          <a:endParaRPr lang="es-MX" sz="1600" b="1" kern="1200" dirty="0"/>
        </a:p>
      </dsp:txBody>
      <dsp:txXfrm>
        <a:off x="1397442" y="1204896"/>
        <a:ext cx="1365710" cy="925890"/>
      </dsp:txXfrm>
    </dsp:sp>
    <dsp:sp modelId="{0121F019-043E-467F-A9E0-7C777DC589F2}">
      <dsp:nvSpPr>
        <dsp:cNvPr id="0" name=""/>
        <dsp:cNvSpPr/>
      </dsp:nvSpPr>
      <dsp:spPr>
        <a:xfrm>
          <a:off x="2879845" y="1231419"/>
          <a:ext cx="1451440" cy="8293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/>
            <a:t>LIMITE PARA ENTREGA DE ANTEPROYECTO</a:t>
          </a:r>
          <a:endParaRPr lang="es-MX" sz="1200" b="1" kern="1200" dirty="0"/>
        </a:p>
      </dsp:txBody>
      <dsp:txXfrm>
        <a:off x="2879845" y="1231419"/>
        <a:ext cx="1451440" cy="829329"/>
      </dsp:txXfrm>
    </dsp:sp>
    <dsp:sp modelId="{9DB12BCB-FA63-40E2-A8C1-8D3C6F10D331}">
      <dsp:nvSpPr>
        <dsp:cNvPr id="0" name=""/>
        <dsp:cNvSpPr/>
      </dsp:nvSpPr>
      <dsp:spPr>
        <a:xfrm rot="5400000">
          <a:off x="3732546" y="3296820"/>
          <a:ext cx="870796" cy="99137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AA5415-3BEE-445C-9491-7455E9B82D88}">
      <dsp:nvSpPr>
        <dsp:cNvPr id="0" name=""/>
        <dsp:cNvSpPr/>
      </dsp:nvSpPr>
      <dsp:spPr>
        <a:xfrm>
          <a:off x="3139920" y="2345193"/>
          <a:ext cx="1465908" cy="1026088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12 AL 17 DE AGOSTO DEL 2019</a:t>
          </a:r>
          <a:endParaRPr lang="es-MX" sz="1600" b="1" kern="1200" dirty="0"/>
        </a:p>
      </dsp:txBody>
      <dsp:txXfrm>
        <a:off x="3190019" y="2395292"/>
        <a:ext cx="1365710" cy="925890"/>
      </dsp:txXfrm>
    </dsp:sp>
    <dsp:sp modelId="{BF019FBF-79FA-43A0-9547-5988BD1BFDC9}">
      <dsp:nvSpPr>
        <dsp:cNvPr id="0" name=""/>
        <dsp:cNvSpPr/>
      </dsp:nvSpPr>
      <dsp:spPr>
        <a:xfrm>
          <a:off x="4967746" y="2429386"/>
          <a:ext cx="1066161" cy="8293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EB6318-5DAF-4350-88B1-389DF4CC2906}">
      <dsp:nvSpPr>
        <dsp:cNvPr id="0" name=""/>
        <dsp:cNvSpPr/>
      </dsp:nvSpPr>
      <dsp:spPr>
        <a:xfrm>
          <a:off x="4861253" y="3441106"/>
          <a:ext cx="1465908" cy="1026088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19 DE AGOSTO AL 31 DE AGOSTO</a:t>
          </a:r>
          <a:endParaRPr lang="es-MX" sz="1600" b="1" kern="1200" dirty="0"/>
        </a:p>
      </dsp:txBody>
      <dsp:txXfrm>
        <a:off x="4911352" y="3491205"/>
        <a:ext cx="1365710" cy="925890"/>
      </dsp:txXfrm>
    </dsp:sp>
    <dsp:sp modelId="{EB6AB5B9-0CBE-4D66-9F71-01C683137C5B}">
      <dsp:nvSpPr>
        <dsp:cNvPr id="0" name=""/>
        <dsp:cNvSpPr/>
      </dsp:nvSpPr>
      <dsp:spPr>
        <a:xfrm>
          <a:off x="6396129" y="3582022"/>
          <a:ext cx="1684546" cy="8293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/>
            <a:t>LIMITE PARA REINSCRIPCIÓN A RESIDENCIA PROFESIONAL</a:t>
          </a:r>
          <a:endParaRPr lang="es-MX" sz="1200" b="1" kern="1200" dirty="0"/>
        </a:p>
      </dsp:txBody>
      <dsp:txXfrm>
        <a:off x="6396129" y="3582022"/>
        <a:ext cx="1684546" cy="8293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220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s-MX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Haga clic para modificar el estilo de texto del patrón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s-MX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Segundo nivel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s-MX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Tercer nivel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s-MX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Cuarto nivel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s-MX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C12B445-689C-4320-AF77-274AD74D7970}" type="slidenum">
              <a:rPr kumimoji="0" lang="en-US" altLang="es-MX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65558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s-ES" noProof="1" smtClean="0"/>
              <a:t>Haga clic para modificar el estilo de título del patrón</a:t>
            </a:r>
            <a:endParaRPr lang="en-US" noProof="1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s-ES" noProof="1" smtClean="0"/>
              <a:t>Haga clic para modificar el estilo de subtítulo del patrón</a:t>
            </a:r>
            <a:endParaRPr lang="en-US" noProof="1"/>
          </a:p>
        </p:txBody>
      </p:sp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D71A09B-EDBF-4752-8666-B379C4B5384E}" type="slidenum">
              <a:rPr kumimoji="0" lang="en-US" altLang="es-MX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1" smtClean="0"/>
              <a:t>Haga clic para modificar el estilo de título del patrón</a:t>
            </a:r>
            <a:endParaRPr lang="es-MX" noProof="1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s-ES" noProof="1" smtClean="0"/>
              <a:t>Haga clic para modificar el estilo de texto del patrón</a:t>
            </a:r>
          </a:p>
          <a:p>
            <a:pPr lvl="1"/>
            <a:r>
              <a:rPr lang="es-ES" noProof="1" smtClean="0"/>
              <a:t>Segundo nivel</a:t>
            </a:r>
          </a:p>
          <a:p>
            <a:pPr lvl="2"/>
            <a:r>
              <a:rPr lang="es-ES" noProof="1" smtClean="0"/>
              <a:t>Tercer nivel</a:t>
            </a:r>
          </a:p>
          <a:p>
            <a:pPr lvl="3"/>
            <a:r>
              <a:rPr lang="es-ES" noProof="1" smtClean="0"/>
              <a:t>Cuarto nivel</a:t>
            </a:r>
          </a:p>
          <a:p>
            <a:pPr lvl="4"/>
            <a:r>
              <a:rPr lang="es-ES" noProof="1" smtClean="0"/>
              <a:t>Quinto nivel</a:t>
            </a:r>
            <a:endParaRPr lang="es-MX" noProof="1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D71A09B-EDBF-4752-8666-B379C4B5384E}" type="slidenum">
              <a:rPr kumimoji="0" lang="en-US" altLang="es-MX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es-ES" noProof="1" smtClean="0"/>
              <a:t>Haga clic para modificar el estilo de título del patrón</a:t>
            </a:r>
            <a:endParaRPr lang="es-MX" noProof="1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 hasCustomPrompt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es-ES" noProof="1" smtClean="0"/>
              <a:t>Haga clic para modificar el estilo de texto del patrón</a:t>
            </a:r>
          </a:p>
          <a:p>
            <a:pPr lvl="1"/>
            <a:r>
              <a:rPr lang="es-ES" noProof="1" smtClean="0"/>
              <a:t>Segundo nivel</a:t>
            </a:r>
          </a:p>
          <a:p>
            <a:pPr lvl="2"/>
            <a:r>
              <a:rPr lang="es-ES" noProof="1" smtClean="0"/>
              <a:t>Tercer nivel</a:t>
            </a:r>
          </a:p>
          <a:p>
            <a:pPr lvl="3"/>
            <a:r>
              <a:rPr lang="es-ES" noProof="1" smtClean="0"/>
              <a:t>Cuarto nivel</a:t>
            </a:r>
          </a:p>
          <a:p>
            <a:pPr lvl="4"/>
            <a:r>
              <a:rPr lang="es-ES" noProof="1" smtClean="0"/>
              <a:t>Quinto nivel</a:t>
            </a:r>
            <a:endParaRPr lang="es-MX" noProof="1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D71A09B-EDBF-4752-8666-B379C4B5384E}" type="slidenum">
              <a:rPr kumimoji="0" lang="en-US" altLang="es-MX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7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8"/>
          <p:cNvCxnSpPr/>
          <p:nvPr/>
        </p:nvCxnSpPr>
        <p:spPr>
          <a:xfrm>
            <a:off x="906463" y="4343400"/>
            <a:ext cx="740568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noProof="1" smtClean="0"/>
              <a:t>Haga clic para modificar el estilo de título del patrón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noProof="1" smtClean="0"/>
              <a:t>Haga clic para modificar el estilo de subtítulo del patrón</a:t>
            </a:r>
            <a:endParaRPr lang="en-US" noProof="1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822325" y="6459538"/>
            <a:ext cx="1854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5425" y="6459538"/>
            <a:ext cx="3616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4738" y="6459538"/>
            <a:ext cx="984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123E6A6-0B9C-4701-8464-B4A79D2A4408}" type="slidenum">
              <a:rPr kumimoji="0" lang="en-US" altLang="es-MX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1" smtClean="0"/>
              <a:t>Haga clic para modificar el estilo de título del patrón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s-ES" noProof="1" smtClean="0"/>
              <a:t>Haga clic para modificar el estilo de texto del patrón</a:t>
            </a:r>
          </a:p>
          <a:p>
            <a:pPr lvl="1"/>
            <a:r>
              <a:rPr lang="es-ES" noProof="1" smtClean="0"/>
              <a:t>Segundo nivel</a:t>
            </a:r>
          </a:p>
          <a:p>
            <a:pPr lvl="2"/>
            <a:r>
              <a:rPr lang="es-ES" noProof="1" smtClean="0"/>
              <a:t>Tercer nivel</a:t>
            </a:r>
          </a:p>
          <a:p>
            <a:pPr lvl="3"/>
            <a:r>
              <a:rPr lang="es-ES" noProof="1" smtClean="0"/>
              <a:t>Cuarto nivel</a:t>
            </a:r>
          </a:p>
          <a:p>
            <a:pPr lvl="4"/>
            <a:r>
              <a:rPr lang="es-ES" noProof="1" smtClean="0"/>
              <a:t>Quinto nivel</a:t>
            </a:r>
            <a:endParaRPr lang="en-US" noProof="1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5046F35-691A-4EA3-A176-7AD4994D69F0}" type="slidenum">
              <a:rPr kumimoji="0" lang="en-US" altLang="es-MX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7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8"/>
          <p:cNvCxnSpPr/>
          <p:nvPr/>
        </p:nvCxnSpPr>
        <p:spPr>
          <a:xfrm>
            <a:off x="906463" y="4343400"/>
            <a:ext cx="740568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noProof="1" smtClean="0"/>
              <a:t>Haga clic para modificar el estilo de título del patrón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2960" y="4453128"/>
            <a:ext cx="75438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noProof="1" smtClean="0"/>
              <a:t>Haga clic para modificar el estilo de texto del patrón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822325" y="6459538"/>
            <a:ext cx="1854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5425" y="6459538"/>
            <a:ext cx="3616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4738" y="6459538"/>
            <a:ext cx="984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3963465-290B-4262-B9DF-B214AE56CFB6}" type="slidenum">
              <a:rPr kumimoji="0" lang="en-US" altLang="es-MX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noProof="1" smtClean="0"/>
              <a:t>Haga clic para modificar el estilo de título del patrón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s-ES" noProof="1" smtClean="0"/>
              <a:t>Haga clic para modificar el estilo de texto del patrón</a:t>
            </a:r>
          </a:p>
          <a:p>
            <a:pPr lvl="1"/>
            <a:r>
              <a:rPr lang="es-ES" noProof="1" smtClean="0"/>
              <a:t>Segundo nivel</a:t>
            </a:r>
          </a:p>
          <a:p>
            <a:pPr lvl="2"/>
            <a:r>
              <a:rPr lang="es-ES" noProof="1" smtClean="0"/>
              <a:t>Tercer nivel</a:t>
            </a:r>
          </a:p>
          <a:p>
            <a:pPr lvl="3"/>
            <a:r>
              <a:rPr lang="es-ES" noProof="1" smtClean="0"/>
              <a:t>Cuarto nivel</a:t>
            </a:r>
          </a:p>
          <a:p>
            <a:pPr lvl="4"/>
            <a:r>
              <a:rPr lang="es-ES" noProof="1" smtClean="0"/>
              <a:t>Quinto nivel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s-ES" noProof="1" smtClean="0"/>
              <a:t>Haga clic para modificar el estilo de texto del patrón</a:t>
            </a:r>
          </a:p>
          <a:p>
            <a:pPr lvl="1"/>
            <a:r>
              <a:rPr lang="es-ES" noProof="1" smtClean="0"/>
              <a:t>Segundo nivel</a:t>
            </a:r>
          </a:p>
          <a:p>
            <a:pPr lvl="2"/>
            <a:r>
              <a:rPr lang="es-ES" noProof="1" smtClean="0"/>
              <a:t>Tercer nivel</a:t>
            </a:r>
          </a:p>
          <a:p>
            <a:pPr lvl="3"/>
            <a:r>
              <a:rPr lang="es-ES" noProof="1" smtClean="0"/>
              <a:t>Cuarto nivel</a:t>
            </a:r>
          </a:p>
          <a:p>
            <a:pPr lvl="4"/>
            <a:r>
              <a:rPr lang="es-ES" noProof="1" smtClean="0"/>
              <a:t>Quinto nivel</a:t>
            </a:r>
            <a:endParaRPr lang="en-US" noProof="1"/>
          </a:p>
        </p:txBody>
      </p:sp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5046F35-691A-4EA3-A176-7AD4994D69F0}" type="slidenum">
              <a:rPr kumimoji="0" lang="en-US" altLang="es-MX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noProof="1" smtClean="0"/>
              <a:t>Haga clic para modificar el estilo de título del patrón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1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s-ES" noProof="1" smtClean="0"/>
              <a:t>Haga clic para modificar el estilo de texto del patrón</a:t>
            </a:r>
          </a:p>
          <a:p>
            <a:pPr lvl="1"/>
            <a:r>
              <a:rPr lang="es-ES" noProof="1" smtClean="0"/>
              <a:t>Segundo nivel</a:t>
            </a:r>
          </a:p>
          <a:p>
            <a:pPr lvl="2"/>
            <a:r>
              <a:rPr lang="es-ES" noProof="1" smtClean="0"/>
              <a:t>Tercer nivel</a:t>
            </a:r>
          </a:p>
          <a:p>
            <a:pPr lvl="3"/>
            <a:r>
              <a:rPr lang="es-ES" noProof="1" smtClean="0"/>
              <a:t>Cuarto nivel</a:t>
            </a:r>
          </a:p>
          <a:p>
            <a:pPr lvl="4"/>
            <a:r>
              <a:rPr lang="es-ES" noProof="1" smtClean="0"/>
              <a:t>Quinto nivel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1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s-ES" noProof="1" smtClean="0"/>
              <a:t>Haga clic para modificar el estilo de texto del patrón</a:t>
            </a:r>
          </a:p>
          <a:p>
            <a:pPr lvl="1"/>
            <a:r>
              <a:rPr lang="es-ES" noProof="1" smtClean="0"/>
              <a:t>Segundo nivel</a:t>
            </a:r>
          </a:p>
          <a:p>
            <a:pPr lvl="2"/>
            <a:r>
              <a:rPr lang="es-ES" noProof="1" smtClean="0"/>
              <a:t>Tercer nivel</a:t>
            </a:r>
          </a:p>
          <a:p>
            <a:pPr lvl="3"/>
            <a:r>
              <a:rPr lang="es-ES" noProof="1" smtClean="0"/>
              <a:t>Cuarto nivel</a:t>
            </a:r>
          </a:p>
          <a:p>
            <a:pPr lvl="4"/>
            <a:r>
              <a:rPr lang="es-ES" noProof="1" smtClean="0"/>
              <a:t>Quinto nivel</a:t>
            </a:r>
            <a:endParaRPr lang="en-US" noProof="1"/>
          </a:p>
        </p:txBody>
      </p:sp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Marcador de posición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Marcador de posición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5046F35-691A-4EA3-A176-7AD4994D69F0}" type="slidenum">
              <a:rPr kumimoji="0" lang="en-US" altLang="es-MX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1" smtClean="0"/>
              <a:t>Haga clic para modificar el estilo de título del patrón</a:t>
            </a:r>
            <a:endParaRPr lang="en-US" noProof="1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5046F35-691A-4EA3-A176-7AD4994D69F0}" type="slidenum">
              <a:rPr kumimoji="0" lang="en-US" altLang="es-MX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5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Date Placeholder 6"/>
          <p:cNvSpPr>
            <a:spLocks noGrp="1"/>
          </p:cNvSpPr>
          <p:nvPr>
            <p:ph type="dt" sz="half" idx="2"/>
          </p:nvPr>
        </p:nvSpPr>
        <p:spPr>
          <a:xfrm>
            <a:off x="822325" y="6459538"/>
            <a:ext cx="1854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2765425" y="6459538"/>
            <a:ext cx="3616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7424738" y="6459538"/>
            <a:ext cx="984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61F706-022E-49B6-B6C2-A38B4EFE09F1}" type="slidenum">
              <a:rPr kumimoji="0" lang="en-US" altLang="es-MX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/>
          <p:nvPr/>
        </p:nvSpPr>
        <p:spPr>
          <a:xfrm>
            <a:off x="0" y="0"/>
            <a:ext cx="3038475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8"/>
          <p:cNvSpPr/>
          <p:nvPr/>
        </p:nvSpPr>
        <p:spPr>
          <a:xfrm>
            <a:off x="3030538" y="0"/>
            <a:ext cx="476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noProof="1" smtClean="0"/>
              <a:t>Haga clic para modificar el estilo de título del patrón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s-ES" noProof="1" smtClean="0"/>
              <a:t>Haga clic para modificar el estilo de texto del patrón</a:t>
            </a:r>
          </a:p>
          <a:p>
            <a:pPr lvl="1"/>
            <a:r>
              <a:rPr lang="es-ES" noProof="1" smtClean="0"/>
              <a:t>Segundo nivel</a:t>
            </a:r>
          </a:p>
          <a:p>
            <a:pPr lvl="2"/>
            <a:r>
              <a:rPr lang="es-ES" noProof="1" smtClean="0"/>
              <a:t>Tercer nivel</a:t>
            </a:r>
          </a:p>
          <a:p>
            <a:pPr lvl="3"/>
            <a:r>
              <a:rPr lang="es-ES" noProof="1" smtClean="0"/>
              <a:t>Cuarto nivel</a:t>
            </a:r>
          </a:p>
          <a:p>
            <a:pPr lvl="4"/>
            <a:r>
              <a:rPr lang="es-ES" noProof="1" smtClean="0"/>
              <a:t>Quinto nivel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noProof="1" smtClean="0"/>
              <a:t>Haga clic para modificar el estilo de texto del patrón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2"/>
          </p:nvPr>
        </p:nvSpPr>
        <p:spPr>
          <a:xfrm>
            <a:off x="349250" y="6459538"/>
            <a:ext cx="19637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600450" y="6459538"/>
            <a:ext cx="34861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l">
              <a:defRPr smtClean="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424738" y="6459538"/>
            <a:ext cx="984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B020D80-D905-4EAB-B9DB-3E195562F24A}" type="slidenum">
              <a:rPr kumimoji="0" lang="en-US" altLang="es-MX" sz="10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1" smtClean="0"/>
              <a:t>Haga clic para modificar el estilo de título del patrón</a:t>
            </a:r>
            <a:endParaRPr lang="es-MX" noProof="1"/>
          </a:p>
        </p:txBody>
      </p:sp>
      <p:sp>
        <p:nvSpPr>
          <p:cNvPr id="3" name="2 Marcador de contenido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s-ES" noProof="1" smtClean="0"/>
              <a:t>Haga clic para modificar el estilo de texto del patrón</a:t>
            </a:r>
          </a:p>
          <a:p>
            <a:pPr lvl="1"/>
            <a:r>
              <a:rPr lang="es-ES" noProof="1" smtClean="0"/>
              <a:t>Segundo nivel</a:t>
            </a:r>
          </a:p>
          <a:p>
            <a:pPr lvl="2"/>
            <a:r>
              <a:rPr lang="es-ES" noProof="1" smtClean="0"/>
              <a:t>Tercer nivel</a:t>
            </a:r>
          </a:p>
          <a:p>
            <a:pPr lvl="3"/>
            <a:r>
              <a:rPr lang="es-ES" noProof="1" smtClean="0"/>
              <a:t>Cuarto nivel</a:t>
            </a:r>
          </a:p>
          <a:p>
            <a:pPr lvl="4"/>
            <a:r>
              <a:rPr lang="es-ES" noProof="1" smtClean="0"/>
              <a:t>Quinto nivel</a:t>
            </a:r>
            <a:endParaRPr lang="es-MX" noProof="1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D71A09B-EDBF-4752-8666-B379C4B5384E}" type="slidenum">
              <a:rPr kumimoji="0" lang="en-US" altLang="es-MX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/>
          <p:nvPr/>
        </p:nvSpPr>
        <p:spPr>
          <a:xfrm>
            <a:off x="0" y="4953000"/>
            <a:ext cx="9142413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8"/>
          <p:cNvSpPr/>
          <p:nvPr/>
        </p:nvSpPr>
        <p:spPr>
          <a:xfrm>
            <a:off x="0" y="4914900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noProof="1" smtClean="0"/>
              <a:t>Haga clic para modificar el estilo de título del patrón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vert="horz" wrap="square" lIns="457200" tIns="457200" rIns="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/>
            </a:pPr>
            <a:r>
              <a:rPr kumimoji="0" lang="es-ES" sz="32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noProof="1" smtClean="0"/>
              <a:t>Haga clic para modificar el estilo de texto del patrón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2"/>
          </p:nvPr>
        </p:nvSpPr>
        <p:spPr>
          <a:xfrm>
            <a:off x="822325" y="6459538"/>
            <a:ext cx="1854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765425" y="6459538"/>
            <a:ext cx="3616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424738" y="6459538"/>
            <a:ext cx="984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4E6A6D1-88E8-4CAD-9ED8-A52FDFE7E4B5}" type="slidenum">
              <a:rPr kumimoji="0" lang="en-US" altLang="es-MX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1" smtClean="0"/>
              <a:t>Haga clic para modificar el estilo de título del patrón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noProof="1" smtClean="0"/>
              <a:t>Haga clic para modificar el estilo de texto del patrón</a:t>
            </a:r>
          </a:p>
          <a:p>
            <a:pPr lvl="1"/>
            <a:r>
              <a:rPr lang="es-ES" noProof="1" smtClean="0"/>
              <a:t>Segundo nivel</a:t>
            </a:r>
          </a:p>
          <a:p>
            <a:pPr lvl="2"/>
            <a:r>
              <a:rPr lang="es-ES" noProof="1" smtClean="0"/>
              <a:t>Tercer nivel</a:t>
            </a:r>
          </a:p>
          <a:p>
            <a:pPr lvl="3"/>
            <a:r>
              <a:rPr lang="es-ES" noProof="1" smtClean="0"/>
              <a:t>Cuarto nivel</a:t>
            </a:r>
          </a:p>
          <a:p>
            <a:pPr lvl="4"/>
            <a:r>
              <a:rPr lang="es-ES" noProof="1" smtClean="0"/>
              <a:t>Quinto nivel</a:t>
            </a:r>
            <a:endParaRPr lang="en-US" noProof="1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5046F35-691A-4EA3-A176-7AD4994D69F0}" type="slidenum">
              <a:rPr kumimoji="0" lang="en-US" altLang="es-MX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7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s-ES" noProof="1" smtClean="0"/>
              <a:t>Haga clic para modificar el estilo de título del patrón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s-ES" noProof="1" smtClean="0"/>
              <a:t>Haga clic para modificar el estilo de texto del patrón</a:t>
            </a:r>
          </a:p>
          <a:p>
            <a:pPr lvl="1"/>
            <a:r>
              <a:rPr lang="es-ES" noProof="1" smtClean="0"/>
              <a:t>Segundo nivel</a:t>
            </a:r>
          </a:p>
          <a:p>
            <a:pPr lvl="2"/>
            <a:r>
              <a:rPr lang="es-ES" noProof="1" smtClean="0"/>
              <a:t>Tercer nivel</a:t>
            </a:r>
          </a:p>
          <a:p>
            <a:pPr lvl="3"/>
            <a:r>
              <a:rPr lang="es-ES" noProof="1" smtClean="0"/>
              <a:t>Cuarto nivel</a:t>
            </a:r>
          </a:p>
          <a:p>
            <a:pPr lvl="4"/>
            <a:r>
              <a:rPr lang="es-ES" noProof="1" smtClean="0"/>
              <a:t>Quinto nivel</a:t>
            </a:r>
            <a:endParaRPr lang="en-US" noProof="1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822325" y="6459538"/>
            <a:ext cx="1854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5425" y="6459538"/>
            <a:ext cx="3616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4738" y="6459538"/>
            <a:ext cx="984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9C79726-3393-4D34-8CFE-34F98262C3B1}" type="slidenum">
              <a:rPr kumimoji="0" lang="en-US" altLang="es-MX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noProof="1" smtClean="0"/>
              <a:t>Haga clic para modificar el estilo de título del patrón</a:t>
            </a:r>
            <a:endParaRPr lang="es-MX" noProof="1"/>
          </a:p>
        </p:txBody>
      </p:sp>
      <p:sp>
        <p:nvSpPr>
          <p:cNvPr id="3" name="2 Marcador de texto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noProof="1" smtClean="0"/>
              <a:t>Haga clic para modificar el estilo de texto del patrón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D71A09B-EDBF-4752-8666-B379C4B5384E}" type="slidenum">
              <a:rPr kumimoji="0" lang="en-US" altLang="es-MX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1" smtClean="0"/>
              <a:t>Haga clic para modificar el estilo de título del patrón</a:t>
            </a:r>
            <a:endParaRPr lang="es-MX" noProof="1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 hasCustomPrompt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noProof="1" smtClean="0"/>
              <a:t>Haga clic para modificar el estilo de texto del patrón</a:t>
            </a:r>
          </a:p>
          <a:p>
            <a:pPr lvl="1"/>
            <a:r>
              <a:rPr lang="es-ES" noProof="1" smtClean="0"/>
              <a:t>Segundo nivel</a:t>
            </a:r>
          </a:p>
          <a:p>
            <a:pPr lvl="2"/>
            <a:r>
              <a:rPr lang="es-ES" noProof="1" smtClean="0"/>
              <a:t>Tercer nivel</a:t>
            </a:r>
          </a:p>
          <a:p>
            <a:pPr lvl="3"/>
            <a:r>
              <a:rPr lang="es-ES" noProof="1" smtClean="0"/>
              <a:t>Cuarto nivel</a:t>
            </a:r>
          </a:p>
          <a:p>
            <a:pPr lvl="4"/>
            <a:r>
              <a:rPr lang="es-ES" noProof="1" smtClean="0"/>
              <a:t>Quinto nivel</a:t>
            </a:r>
            <a:endParaRPr lang="es-MX" noProof="1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 hasCustomPrompt="1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noProof="1" smtClean="0"/>
              <a:t>Haga clic para modificar el estilo de texto del patrón</a:t>
            </a:r>
          </a:p>
          <a:p>
            <a:pPr lvl="1"/>
            <a:r>
              <a:rPr lang="es-ES" noProof="1" smtClean="0"/>
              <a:t>Segundo nivel</a:t>
            </a:r>
          </a:p>
          <a:p>
            <a:pPr lvl="2"/>
            <a:r>
              <a:rPr lang="es-ES" noProof="1" smtClean="0"/>
              <a:t>Tercer nivel</a:t>
            </a:r>
          </a:p>
          <a:p>
            <a:pPr lvl="3"/>
            <a:r>
              <a:rPr lang="es-ES" noProof="1" smtClean="0"/>
              <a:t>Cuarto nivel</a:t>
            </a:r>
          </a:p>
          <a:p>
            <a:pPr lvl="4"/>
            <a:r>
              <a:rPr lang="es-ES" noProof="1" smtClean="0"/>
              <a:t>Quinto nivel</a:t>
            </a:r>
            <a:endParaRPr lang="es-MX" noProof="1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D71A09B-EDBF-4752-8666-B379C4B5384E}" type="slidenum">
              <a:rPr kumimoji="0" lang="en-US" altLang="es-MX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noProof="1" smtClean="0"/>
              <a:t>Haga clic para modificar el estilo de título del patrón</a:t>
            </a:r>
            <a:endParaRPr lang="es-MX" noProof="1"/>
          </a:p>
        </p:txBody>
      </p:sp>
      <p:sp>
        <p:nvSpPr>
          <p:cNvPr id="3" name="2 Marcador de texto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1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noProof="1" smtClean="0"/>
              <a:t>Haga clic para modificar el estilo de texto del patrón</a:t>
            </a:r>
          </a:p>
          <a:p>
            <a:pPr lvl="1"/>
            <a:r>
              <a:rPr lang="es-ES" noProof="1" smtClean="0"/>
              <a:t>Segundo nivel</a:t>
            </a:r>
          </a:p>
          <a:p>
            <a:pPr lvl="2"/>
            <a:r>
              <a:rPr lang="es-ES" noProof="1" smtClean="0"/>
              <a:t>Tercer nivel</a:t>
            </a:r>
          </a:p>
          <a:p>
            <a:pPr lvl="3"/>
            <a:r>
              <a:rPr lang="es-ES" noProof="1" smtClean="0"/>
              <a:t>Cuarto nivel</a:t>
            </a:r>
          </a:p>
          <a:p>
            <a:pPr lvl="4"/>
            <a:r>
              <a:rPr lang="es-ES" noProof="1" smtClean="0"/>
              <a:t>Quinto nivel</a:t>
            </a:r>
            <a:endParaRPr lang="es-MX" noProof="1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1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noProof="1" smtClean="0"/>
              <a:t>Haga clic para modificar el estilo de texto del patrón</a:t>
            </a:r>
          </a:p>
          <a:p>
            <a:pPr lvl="1"/>
            <a:r>
              <a:rPr lang="es-ES" noProof="1" smtClean="0"/>
              <a:t>Segundo nivel</a:t>
            </a:r>
          </a:p>
          <a:p>
            <a:pPr lvl="2"/>
            <a:r>
              <a:rPr lang="es-ES" noProof="1" smtClean="0"/>
              <a:t>Tercer nivel</a:t>
            </a:r>
          </a:p>
          <a:p>
            <a:pPr lvl="3"/>
            <a:r>
              <a:rPr lang="es-ES" noProof="1" smtClean="0"/>
              <a:t>Cuarto nivel</a:t>
            </a:r>
          </a:p>
          <a:p>
            <a:pPr lvl="4"/>
            <a:r>
              <a:rPr lang="es-ES" noProof="1" smtClean="0"/>
              <a:t>Quinto nivel</a:t>
            </a:r>
            <a:endParaRPr lang="es-MX" noProof="1"/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8" name="Marcador de posición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9" name="Marcador de posición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D71A09B-EDBF-4752-8666-B379C4B5384E}" type="slidenum">
              <a:rPr kumimoji="0" lang="en-US" altLang="es-MX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1" smtClean="0"/>
              <a:t>Haga clic para modificar el estilo de título del patrón</a:t>
            </a:r>
            <a:endParaRPr lang="es-MX" noProof="1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D71A09B-EDBF-4752-8666-B379C4B5384E}" type="slidenum">
              <a:rPr kumimoji="0" lang="en-US" altLang="es-MX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D71A09B-EDBF-4752-8666-B379C4B5384E}" type="slidenum">
              <a:rPr kumimoji="0" lang="en-US" altLang="es-MX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noProof="1" smtClean="0"/>
              <a:t>Haga clic para modificar el estilo de título del patrón</a:t>
            </a:r>
            <a:endParaRPr lang="es-MX" noProof="1"/>
          </a:p>
        </p:txBody>
      </p:sp>
      <p:sp>
        <p:nvSpPr>
          <p:cNvPr id="3" name="2 Marcador de contenido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noProof="1" smtClean="0"/>
              <a:t>Haga clic para modificar el estilo de texto del patrón</a:t>
            </a:r>
          </a:p>
          <a:p>
            <a:pPr lvl="1"/>
            <a:r>
              <a:rPr lang="es-ES" noProof="1" smtClean="0"/>
              <a:t>Segundo nivel</a:t>
            </a:r>
          </a:p>
          <a:p>
            <a:pPr lvl="2"/>
            <a:r>
              <a:rPr lang="es-ES" noProof="1" smtClean="0"/>
              <a:t>Tercer nivel</a:t>
            </a:r>
          </a:p>
          <a:p>
            <a:pPr lvl="3"/>
            <a:r>
              <a:rPr lang="es-ES" noProof="1" smtClean="0"/>
              <a:t>Cuarto nivel</a:t>
            </a:r>
          </a:p>
          <a:p>
            <a:pPr lvl="4"/>
            <a:r>
              <a:rPr lang="es-ES" noProof="1" smtClean="0"/>
              <a:t>Quinto nivel</a:t>
            </a:r>
            <a:endParaRPr lang="es-MX" noProof="1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noProof="1" smtClean="0"/>
              <a:t>Haga clic para modificar el estilo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D71A09B-EDBF-4752-8666-B379C4B5384E}" type="slidenum">
              <a:rPr kumimoji="0" lang="en-US" altLang="es-MX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noProof="1" smtClean="0"/>
              <a:t>Haga clic para modificar el estilo de título del patrón</a:t>
            </a:r>
            <a:endParaRPr lang="es-MX" noProof="1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MX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noProof="1" smtClean="0"/>
              <a:t>Haga clic para modificar el estilo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D71A09B-EDBF-4752-8666-B379C4B5384E}" type="slidenum">
              <a:rPr kumimoji="0" lang="en-US" altLang="es-MX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es-MX" altLang="x-none" dirty="0"/>
              <a:t>Haga clic para cambiar el estilo de título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es-MX" altLang="x-none" dirty="0"/>
              <a:t>Haga clic para modificar el estilo de texto del patrón</a:t>
            </a:r>
          </a:p>
          <a:p>
            <a:pPr lvl="1"/>
            <a:r>
              <a:rPr lang="es-MX" altLang="x-none" dirty="0"/>
              <a:t>Segundo nivel</a:t>
            </a:r>
          </a:p>
          <a:p>
            <a:pPr lvl="2"/>
            <a:r>
              <a:rPr lang="es-MX" altLang="x-none" dirty="0"/>
              <a:t>Tercer nivel</a:t>
            </a:r>
          </a:p>
          <a:p>
            <a:pPr lvl="3"/>
            <a:r>
              <a:rPr lang="es-MX" altLang="x-none" dirty="0"/>
              <a:t>Cuarto nivel</a:t>
            </a:r>
          </a:p>
          <a:p>
            <a:pPr lvl="4"/>
            <a:r>
              <a:rPr lang="es-MX" altLang="x-none" dirty="0"/>
              <a:t>Quinto nivel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 smtClean="0">
                <a:latin typeface="Century Gothic" panose="020B0502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 smtClean="0">
                <a:latin typeface="Century Gothic" panose="020B0502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latin typeface="Century Gothic" panose="020B0502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D71A09B-EDBF-4752-8666-B379C4B5384E}" type="slidenum">
              <a:rPr kumimoji="0" lang="en-US" altLang="es-MX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anose="020B0502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9144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2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22325" y="287338"/>
            <a:ext cx="7543800" cy="144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n-US" altLang="es-MX" smtClean="0"/>
          </a:p>
        </p:txBody>
      </p:sp>
      <p:sp>
        <p:nvSpPr>
          <p:cNvPr id="2053" name="Text Placeholder 2"/>
          <p:cNvSpPr>
            <a:spLocks noGrp="1"/>
          </p:cNvSpPr>
          <p:nvPr>
            <p:ph type="body"/>
          </p:nvPr>
        </p:nvSpPr>
        <p:spPr>
          <a:xfrm>
            <a:off x="822325" y="1846263"/>
            <a:ext cx="7543800" cy="4022725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/>
          <a:p>
            <a:pPr lvl="0"/>
            <a:r>
              <a:rPr lang="es-ES" altLang="x-none" dirty="0"/>
              <a:t>Haga clic para modificar el estilo de texto del patrón</a:t>
            </a:r>
          </a:p>
          <a:p>
            <a:pPr lvl="1"/>
            <a:r>
              <a:rPr lang="es-ES" altLang="x-none" dirty="0"/>
              <a:t>Segundo nivel</a:t>
            </a:r>
          </a:p>
          <a:p>
            <a:pPr lvl="2"/>
            <a:r>
              <a:rPr lang="es-ES" altLang="x-none" dirty="0"/>
              <a:t>Tercer nivel</a:t>
            </a:r>
          </a:p>
          <a:p>
            <a:pPr lvl="3"/>
            <a:r>
              <a:rPr lang="es-ES" altLang="x-none" dirty="0"/>
              <a:t>Cuarto nivel</a:t>
            </a:r>
          </a:p>
          <a:p>
            <a:pPr lvl="4"/>
            <a:r>
              <a:rPr lang="es-ES" altLang="x-none" dirty="0"/>
              <a:t>Quinto nivel</a:t>
            </a:r>
            <a:endParaRPr lang="es-MX" alt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325" y="6459538"/>
            <a:ext cx="1854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anose="020B0604020202020204" pitchFamily="34" charset="0"/>
              <a:buNone/>
              <a:defRPr sz="900" smtClean="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5425" y="6459538"/>
            <a:ext cx="3616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anose="020B0604020202020204" pitchFamily="34" charset="0"/>
              <a:buNone/>
              <a:defRPr sz="900" smtClean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s-MX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4738" y="6459538"/>
            <a:ext cx="984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0" hangingPunct="0">
              <a:buFont typeface="Arial" panose="020B0604020202020204" pitchFamily="34" charset="0"/>
              <a:buNone/>
              <a:defRPr sz="1000" smtClean="0">
                <a:solidFill>
                  <a:srgbClr val="FFFFFF"/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5046F35-691A-4EA3-A176-7AD4994D69F0}" type="slidenum">
              <a:rPr kumimoji="0" lang="en-US" altLang="es-MX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‹Nº›</a:t>
            </a:fld>
            <a:endParaRPr kumimoji="0" lang="en-US" altLang="es-MX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895350" y="1738313"/>
            <a:ext cx="74755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>
      <p:transition>
        <p:fade/>
      </p:transition>
    </mc:Fallback>
  </mc:AlternateContent>
  <p:hf sldNum="0"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9pPr>
    </p:titleStyle>
    <p:bodyStyle>
      <a:lvl1pPr marL="92075" indent="-92075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4175" indent="-182880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7055" indent="-182880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880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3450" indent="-184150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09982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84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87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89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carta%20de%20presentaci&#243;n.pdf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Cronograma%20Preliminar%20para%20Anteproyecto%20de%20Residencias%20Profesionales.pdf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Carta%20de%20Aceptaci&#243;nl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Solicitud%20de%20residencia.pdf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Carta%20de%20Liberaci&#243;n%20o%20Conclusi&#243;n.pdf" TargetMode="External"/><Relationship Id="rId3" Type="http://schemas.openxmlformats.org/officeDocument/2006/relationships/image" Target="../media/image3.png"/><Relationship Id="rId7" Type="http://schemas.openxmlformats.org/officeDocument/2006/relationships/hyperlink" Target="Formato%20de%20Evaluaci&#243;n%20y%20Reporte%20de%20Residencia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Formato%20de%20Evaluaci&#243;n%20y%20Seguimiento.pdf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diagramData" Target="../diagrams/data1.xml"/><Relationship Id="rId5" Type="http://schemas.openxmlformats.org/officeDocument/2006/relationships/image" Target="../media/image5.png"/><Relationship Id="rId10" Type="http://schemas.microsoft.com/office/2007/relationships/diagramDrawing" Target="../diagrams/drawing1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44500" y="930275"/>
            <a:ext cx="8255000" cy="842963"/>
          </a:xfrm>
        </p:spPr>
        <p:txBody>
          <a:bodyPr vert="horz" wrap="square" lIns="91440" tIns="45720" rIns="91440" bIns="45720" numCol="1" rtlCol="0" anchor="b" anchorCtr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s-MX" sz="2400" b="0" i="0" u="none" strike="noStrike" kern="1200" cap="none" spc="-5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tserrat Black" panose="00000A00000000000000" charset="0"/>
                <a:ea typeface="+mj-ea"/>
                <a:cs typeface="Montserrat Black" panose="00000A00000000000000" charset="0"/>
              </a:rPr>
              <a:t>INSTITUTO TECNOLÓGICO SUPERIOR DE HUATUSCO</a:t>
            </a:r>
            <a:endParaRPr kumimoji="0" lang="es-MX" sz="2400" b="0" i="0" u="none" strike="noStrike" kern="1200" cap="none" spc="-5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ontserrat Black" panose="00000A00000000000000" charset="0"/>
              <a:ea typeface="+mj-ea"/>
              <a:cs typeface="Montserrat Black" panose="00000A00000000000000" charset="0"/>
            </a:endParaRPr>
          </a:p>
        </p:txBody>
      </p:sp>
      <p:sp>
        <p:nvSpPr>
          <p:cNvPr id="10243" name="Rectangle 3"/>
          <p:cNvSpPr>
            <a:spLocks noGrp="1"/>
          </p:cNvSpPr>
          <p:nvPr>
            <p:ph idx="1" hasCustomPrompt="1"/>
          </p:nvPr>
        </p:nvSpPr>
        <p:spPr>
          <a:xfrm>
            <a:off x="4716780" y="5441950"/>
            <a:ext cx="4103370" cy="883920"/>
          </a:xfrm>
          <a:ln/>
        </p:spPr>
        <p:txBody>
          <a:bodyPr vert="horz" wrap="square" lIns="0" tIns="45720" rIns="0" bIns="45720" anchor="t"/>
          <a:lstStyle/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altLang="x-none" sz="1600" b="1" dirty="0">
                <a:latin typeface="Montserrat ExtraBold" panose="00000900000000000000" charset="0"/>
                <a:cs typeface="Montserrat ExtraBold" panose="00000900000000000000" charset="0"/>
              </a:rPr>
              <a:t>ÁREA ACADÉMICA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altLang="x-none" sz="1600" b="1" dirty="0">
                <a:latin typeface="Montserrat ExtraBold" panose="00000900000000000000" charset="0"/>
                <a:cs typeface="Montserrat ExtraBold" panose="00000900000000000000" charset="0"/>
              </a:rPr>
              <a:t>ÁREA DE PLANEACIÓN Y VINCULACIÓN</a:t>
            </a:r>
          </a:p>
        </p:txBody>
      </p:sp>
      <p:pic>
        <p:nvPicPr>
          <p:cNvPr id="10244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6213" y="214313"/>
            <a:ext cx="1974850" cy="433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3938" y="128588"/>
            <a:ext cx="4041775" cy="604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6" name="Imagen 5" descr="C:\Users\luis.perezgr\AppData\Local\Microsoft\Windows\INetCache\Content.Word\SEP_HOTIZONTAL_FB.PNG"/>
          <p:cNvPicPr>
            <a:picLocks noChangeAspect="1"/>
          </p:cNvPicPr>
          <p:nvPr/>
        </p:nvPicPr>
        <p:blipFill>
          <a:blip r:embed="rId4"/>
          <a:srcRect l="26453" t="29274" r="25989" b="29710"/>
          <a:stretch>
            <a:fillRect/>
          </a:stretch>
        </p:blipFill>
        <p:spPr>
          <a:xfrm>
            <a:off x="892175" y="128588"/>
            <a:ext cx="1401763" cy="642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7" name="Imagen 6" descr="ITSHsinfond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075" y="5157788"/>
            <a:ext cx="854075" cy="85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8" name="Rectangle 3"/>
          <p:cNvSpPr txBox="1"/>
          <p:nvPr/>
        </p:nvSpPr>
        <p:spPr>
          <a:xfrm>
            <a:off x="1117600" y="2438400"/>
            <a:ext cx="7385050" cy="2174875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/>
          <a:p>
            <a:pPr marL="90805" indent="-90805" eaLnBrk="1" hangingPunct="1">
              <a:lnSpc>
                <a:spcPct val="15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s-ES" altLang="x-none" sz="4000" b="1" dirty="0">
                <a:solidFill>
                  <a:srgbClr val="404040"/>
                </a:solidFill>
                <a:latin typeface="Montserrat ExtraBold" panose="00000900000000000000" charset="0"/>
              </a:rPr>
              <a:t>Residencia Profesional</a:t>
            </a:r>
          </a:p>
          <a:p>
            <a:pPr marL="90805" indent="-90805" eaLnBrk="1" hangingPunct="1">
              <a:lnSpc>
                <a:spcPct val="15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s-ES" altLang="x-none" sz="4000" b="1" dirty="0">
                <a:solidFill>
                  <a:srgbClr val="404040"/>
                </a:solidFill>
                <a:latin typeface="Montserrat ExtraBold" panose="00000900000000000000" charset="0"/>
                <a:cs typeface="Montserrat ExtraBold" panose="00000900000000000000" charset="0"/>
              </a:rPr>
              <a:t>Titulación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327150" y="1027430"/>
            <a:ext cx="6673850" cy="506730"/>
          </a:xfrm>
        </p:spPr>
        <p:txBody>
          <a:bodyPr vert="horz" wrap="square" lIns="91440" tIns="45720" rIns="91440" bIns="45720" numCol="1" anchor="b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s-ES" sz="2600" b="1" i="0" u="none" strike="noStrike" kern="1200" cap="none" spc="-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tserrat Black" panose="00000A00000000000000" charset="0"/>
                <a:ea typeface="+mj-ea"/>
                <a:cs typeface="Montserrat Black" panose="00000A00000000000000" charset="0"/>
              </a:rPr>
              <a:t>OPCIONES DE TITULACIÓN INTEGRAL</a:t>
            </a:r>
          </a:p>
        </p:txBody>
      </p:sp>
      <p:pic>
        <p:nvPicPr>
          <p:cNvPr id="18435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214313"/>
            <a:ext cx="1974850" cy="433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6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413" y="128588"/>
            <a:ext cx="4041775" cy="604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7" name="Imagen 5" descr="C:\Users\luis.perezgr\AppData\Local\Microsoft\Windows\INetCache\Content.Word\SEP_HOTIZONTAL_FB.PNG"/>
          <p:cNvPicPr>
            <a:picLocks noChangeAspect="1"/>
          </p:cNvPicPr>
          <p:nvPr/>
        </p:nvPicPr>
        <p:blipFill>
          <a:blip r:embed="rId4"/>
          <a:srcRect l="26453" t="29274" r="25989" b="29710"/>
          <a:stretch>
            <a:fillRect/>
          </a:stretch>
        </p:blipFill>
        <p:spPr>
          <a:xfrm>
            <a:off x="600075" y="128588"/>
            <a:ext cx="1401763" cy="642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8" name="Imagen 6" descr="ITSHsinfond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075" y="5516563"/>
            <a:ext cx="854075" cy="85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9" name="Rectangle 3"/>
          <p:cNvSpPr txBox="1"/>
          <p:nvPr/>
        </p:nvSpPr>
        <p:spPr>
          <a:xfrm>
            <a:off x="1116013" y="2300288"/>
            <a:ext cx="6264275" cy="2176462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>
            <a:lvl1pPr marL="92075" indent="-92075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384175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567055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749300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933450" indent="-18415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90805" lvl="0" indent="-90805" eaLnBrk="1" hangingPunct="1">
              <a:lnSpc>
                <a:spcPct val="150000"/>
              </a:lnSpc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s-ES" altLang="x-none" sz="4000" b="1" dirty="0">
              <a:latin typeface="MonSERRAT medium"/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idx="1" hasCustomPrompt="1"/>
          </p:nvPr>
        </p:nvSpPr>
        <p:spPr>
          <a:xfrm>
            <a:off x="900112" y="1788402"/>
            <a:ext cx="7916545" cy="4053205"/>
          </a:xfrm>
        </p:spPr>
        <p:txBody>
          <a:bodyPr vert="horz" wrap="square" lIns="0" tIns="45720" rIns="0" bIns="45720" numCol="1" rtlCol="0" anchor="t" anchorCtr="0" compatLnSpc="1">
            <a:normAutofit lnSpcReduction="10000"/>
          </a:bodyPr>
          <a:lstStyle/>
          <a:p>
            <a:pPr marL="91440" marR="0" lvl="0" indent="-91440" algn="just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 2" panose="05020102010507070707" pitchFamily="18" charset="2"/>
              <a:buNone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 I</a:t>
            </a: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.  TESIS 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Calibri" panose="020F0502020204030204" pitchFamily="34" charset="0"/>
              <a:buNone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II.  TESINA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Calibri" panose="020F0502020204030204" pitchFamily="34" charset="0"/>
              <a:buNone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III.  PROYECTO</a:t>
            </a:r>
          </a:p>
          <a:p>
            <a:pPr marL="824230" marR="0" lvl="1" indent="-457200" algn="just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bg2">
                  <a:lumMod val="50000"/>
                </a:schemeClr>
              </a:buClr>
              <a:buSzPct val="100000"/>
              <a:buFont typeface="+mj-lt"/>
              <a:buAutoNum type="alphaLcPeriod"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Investigación</a:t>
            </a:r>
          </a:p>
          <a:p>
            <a:pPr marL="824230" marR="0" lvl="1" indent="-457200" algn="just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bg2">
                  <a:lumMod val="50000"/>
                </a:schemeClr>
              </a:buClr>
              <a:buSzPct val="100000"/>
              <a:buFont typeface="+mj-lt"/>
              <a:buAutoNum type="alphaLcPeriod"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Innovación Tecnológica</a:t>
            </a:r>
          </a:p>
          <a:p>
            <a:pPr marL="824230" marR="0" lvl="1" indent="-457200" algn="just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bg2">
                  <a:lumMod val="50000"/>
                </a:schemeClr>
              </a:buClr>
              <a:buSzPct val="100000"/>
              <a:buFont typeface="+mj-lt"/>
              <a:buAutoNum type="alphaLcPeriod"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Emprendedurismo</a:t>
            </a:r>
          </a:p>
          <a:p>
            <a:pPr marL="824230" marR="0" lvl="1" indent="-457200" algn="just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bg2">
                  <a:lumMod val="50000"/>
                </a:schemeClr>
              </a:buClr>
              <a:buSzPct val="100000"/>
              <a:buFont typeface="+mj-lt"/>
              <a:buAutoNum type="alphaLcPeriod"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Integrador</a:t>
            </a:r>
          </a:p>
          <a:p>
            <a:pPr marL="824230" marR="0" lvl="1" indent="-457200" algn="just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bg2">
                  <a:lumMod val="50000"/>
                </a:schemeClr>
              </a:buClr>
              <a:buSzPct val="100000"/>
              <a:buFont typeface="+mj-lt"/>
              <a:buAutoNum type="alphaLcPeriod"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Productivo</a:t>
            </a:r>
          </a:p>
          <a:p>
            <a:pPr marL="824230" marR="0" lvl="1" indent="-457200" algn="just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bg2">
                  <a:lumMod val="50000"/>
                </a:schemeClr>
              </a:buClr>
              <a:buSzPct val="100000"/>
              <a:buFont typeface="+mj-lt"/>
              <a:buAutoNum type="alphaLcPeriod"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Integral de Educación Dual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Calibri" panose="020F0502020204030204" pitchFamily="34" charset="0"/>
              <a:buNone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IV.  INFORME TÉCNICO </a:t>
            </a:r>
          </a:p>
          <a:p>
            <a:pPr marL="824230" marR="0" lvl="1" indent="-457200" algn="just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bg2">
                  <a:lumMod val="50000"/>
                </a:schemeClr>
              </a:buClr>
              <a:buSzPct val="100000"/>
              <a:buFont typeface="Wingdings 2" panose="05020102010507070707" pitchFamily="18" charset="2"/>
              <a:buAutoNum type="alphaLcParenR"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Residencia Profesional</a:t>
            </a:r>
          </a:p>
          <a:p>
            <a:pPr marL="824230" marR="0" lvl="1" indent="-457200" algn="just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bg2">
                  <a:lumMod val="50000"/>
                </a:schemeClr>
              </a:buClr>
              <a:buSzPct val="100000"/>
              <a:buFont typeface="Wingdings 2" panose="05020102010507070707" pitchFamily="18" charset="2"/>
              <a:buAutoNum type="alphaLcParenR"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Estancia o estadía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Calibri" panose="020F0502020204030204" pitchFamily="34" charset="0"/>
              <a:buNone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V. EXAMEN GENERAL DE EGRESO DE LICENCIATURA (EGEL) DEL CENEVAL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516063" y="881063"/>
            <a:ext cx="6626225" cy="641350"/>
          </a:xfrm>
        </p:spPr>
        <p:txBody>
          <a:bodyPr vert="horz" wrap="square" lIns="91440" tIns="45720" rIns="91440" bIns="45720" numCol="1" anchor="b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s-ES" sz="2600" b="1" i="0" u="none" strike="noStrike" kern="1200" cap="none" spc="-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tserrat Black" panose="00000A00000000000000" charset="0"/>
                <a:ea typeface="+mj-ea"/>
                <a:cs typeface="Montserrat Black" panose="00000A00000000000000" charset="0"/>
              </a:rPr>
              <a:t>REQUISITOS DE INICIO (TITULACIÓN)</a:t>
            </a:r>
          </a:p>
        </p:txBody>
      </p:sp>
      <p:pic>
        <p:nvPicPr>
          <p:cNvPr id="19459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214313"/>
            <a:ext cx="1974850" cy="433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0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413" y="128588"/>
            <a:ext cx="4041775" cy="604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Imagen 5" descr="C:\Users\luis.perezgr\AppData\Local\Microsoft\Windows\INetCache\Content.Word\SEP_HOTIZONTAL_FB.PNG"/>
          <p:cNvPicPr>
            <a:picLocks noChangeAspect="1"/>
          </p:cNvPicPr>
          <p:nvPr/>
        </p:nvPicPr>
        <p:blipFill>
          <a:blip r:embed="rId4"/>
          <a:srcRect l="26453" t="29274" r="25989" b="29710"/>
          <a:stretch>
            <a:fillRect/>
          </a:stretch>
        </p:blipFill>
        <p:spPr>
          <a:xfrm>
            <a:off x="600075" y="128588"/>
            <a:ext cx="1401763" cy="642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2" name="Imagen 6" descr="ITSHsinfond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075" y="5157788"/>
            <a:ext cx="854075" cy="85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3" name="Rectangle 3"/>
          <p:cNvSpPr txBox="1"/>
          <p:nvPr/>
        </p:nvSpPr>
        <p:spPr>
          <a:xfrm>
            <a:off x="1116013" y="2300288"/>
            <a:ext cx="6264275" cy="2176462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>
            <a:lvl1pPr marL="92075" indent="-92075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384175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567055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749300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933450" indent="-18415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90805" lvl="0" indent="-90805" eaLnBrk="1" hangingPunct="1">
              <a:lnSpc>
                <a:spcPct val="150000"/>
              </a:lnSpc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s-ES" altLang="x-none" sz="4000" b="1" dirty="0">
              <a:latin typeface="MonSERRAT medium"/>
            </a:endParaRPr>
          </a:p>
        </p:txBody>
      </p:sp>
      <p:sp>
        <p:nvSpPr>
          <p:cNvPr id="19464" name="Marcador de contenido 7"/>
          <p:cNvSpPr>
            <a:spLocks noGrp="1"/>
          </p:cNvSpPr>
          <p:nvPr>
            <p:ph idx="1" hasCustomPrompt="1"/>
          </p:nvPr>
        </p:nvSpPr>
        <p:spPr>
          <a:xfrm>
            <a:off x="621030" y="1840865"/>
            <a:ext cx="7901305" cy="3095625"/>
          </a:xfrm>
          <a:ln/>
        </p:spPr>
        <p:txBody>
          <a:bodyPr vert="horz" wrap="square" lIns="0" tIns="45720" rIns="0" bIns="45720" anchor="t"/>
          <a:lstStyle/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Contar con el 100% de los créditos del Plan de Estudios. (Certificado de Licenciatura).</a:t>
            </a: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Acreditación del Programa Lengua Extranjera. (Nivel B1 MCER)</a:t>
            </a: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Constancia de No Adeudo de Material.</a:t>
            </a: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Entrega en CD, del Informe de Titulación Integral.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327150" y="879475"/>
            <a:ext cx="7132638" cy="641350"/>
          </a:xfrm>
        </p:spPr>
        <p:txBody>
          <a:bodyPr vert="horz" wrap="square" lIns="91440" tIns="45720" rIns="91440" bIns="45720" numCol="1" anchor="b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s-ES" sz="2600" b="1" i="0" u="none" strike="noStrike" kern="1200" cap="none" spc="-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tserrat Black" panose="00000A00000000000000" charset="0"/>
                <a:ea typeface="+mj-ea"/>
                <a:cs typeface="Montserrat Black" panose="00000A00000000000000" charset="0"/>
              </a:rPr>
              <a:t>DURANTE EL PROCESO DE TITULACIÓN</a:t>
            </a:r>
          </a:p>
        </p:txBody>
      </p:sp>
      <p:pic>
        <p:nvPicPr>
          <p:cNvPr id="20483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214313"/>
            <a:ext cx="1974850" cy="433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4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413" y="128588"/>
            <a:ext cx="4041775" cy="604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5" name="Imagen 5" descr="C:\Users\luis.perezgr\AppData\Local\Microsoft\Windows\INetCache\Content.Word\SEP_HOTIZONTAL_FB.PNG"/>
          <p:cNvPicPr>
            <a:picLocks noChangeAspect="1"/>
          </p:cNvPicPr>
          <p:nvPr/>
        </p:nvPicPr>
        <p:blipFill>
          <a:blip r:embed="rId4"/>
          <a:srcRect l="26453" t="29274" r="25989" b="29710"/>
          <a:stretch>
            <a:fillRect/>
          </a:stretch>
        </p:blipFill>
        <p:spPr>
          <a:xfrm>
            <a:off x="600075" y="128588"/>
            <a:ext cx="1401763" cy="642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6" name="Imagen 6" descr="ITSHsinfond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075" y="5414328"/>
            <a:ext cx="854075" cy="85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7" name="Rectangle 3"/>
          <p:cNvSpPr txBox="1"/>
          <p:nvPr/>
        </p:nvSpPr>
        <p:spPr>
          <a:xfrm>
            <a:off x="1116013" y="2300288"/>
            <a:ext cx="6264275" cy="2176462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>
            <a:lvl1pPr marL="92075" indent="-92075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384175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567055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749300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933450" indent="-18415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90805" lvl="0" indent="-90805" eaLnBrk="1" hangingPunct="1">
              <a:lnSpc>
                <a:spcPct val="150000"/>
              </a:lnSpc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s-ES" altLang="x-none" sz="4000" b="1" dirty="0">
              <a:latin typeface="MonSERRAT medium"/>
            </a:endParaRPr>
          </a:p>
        </p:txBody>
      </p:sp>
      <p:sp>
        <p:nvSpPr>
          <p:cNvPr id="20488" name="Marcador de contenido 7"/>
          <p:cNvSpPr>
            <a:spLocks noGrp="1"/>
          </p:cNvSpPr>
          <p:nvPr>
            <p:ph idx="1" hasCustomPrompt="1"/>
          </p:nvPr>
        </p:nvSpPr>
        <p:spPr>
          <a:xfrm>
            <a:off x="600075" y="1844675"/>
            <a:ext cx="7976235" cy="3515360"/>
          </a:xfrm>
          <a:ln/>
        </p:spPr>
        <p:txBody>
          <a:bodyPr vert="horz" wrap="square" lIns="0" tIns="45720" rIns="0" bIns="45720" anchor="t"/>
          <a:lstStyle/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Aceptación de Informe de Titulación</a:t>
            </a: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Liberación del Director de Trabajo Recepcional y Comisión Revisora.</a:t>
            </a: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Donación de un Libro.</a:t>
            </a: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Impresión de Empastados del Trabajo Recepcional.</a:t>
            </a: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Carta de No Inconveniencia de Servicios Escolares.</a:t>
            </a: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Pago al Acto Protocolario o Acto de Recepción Profesional.</a:t>
            </a:r>
            <a:endParaRPr lang="es-MX" altLang="x-none" sz="1800" dirty="0">
              <a:latin typeface="MonSERRAT medium"/>
            </a:endParaRP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s-MX" altLang="x-none" sz="1800" dirty="0">
              <a:latin typeface="MonSERRAT medium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301875" y="896938"/>
            <a:ext cx="5422900" cy="639763"/>
          </a:xfrm>
        </p:spPr>
        <p:txBody>
          <a:bodyPr vert="horz" wrap="square" lIns="91440" tIns="45720" rIns="91440" bIns="45720" numCol="1" anchor="b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s-ES" sz="2600" b="1" i="0" u="none" strike="noStrike" kern="1200" cap="none" spc="-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tserrat Black" panose="00000A00000000000000" charset="0"/>
                <a:ea typeface="+mj-ea"/>
                <a:cs typeface="Montserrat Black" panose="00000A00000000000000" charset="0"/>
              </a:rPr>
              <a:t>REFERENCIAS</a:t>
            </a:r>
            <a:r>
              <a:rPr kumimoji="0" lang="es-ES" sz="2800" b="1" i="0" u="none" strike="noStrike" kern="1200" cap="none" spc="-5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SERRAT medium"/>
                <a:ea typeface="+mj-ea"/>
                <a:cs typeface="+mj-cs"/>
              </a:rPr>
              <a:t>  </a:t>
            </a:r>
            <a:r>
              <a:rPr kumimoji="0" lang="es-ES" sz="2600" b="1" i="0" u="none" strike="noStrike" kern="1200" cap="none" spc="-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tserrat Black" panose="00000A00000000000000" charset="0"/>
                <a:ea typeface="+mj-ea"/>
                <a:cs typeface="Montserrat Black" panose="00000A00000000000000" charset="0"/>
              </a:rPr>
              <a:t>IMPORTANTES</a:t>
            </a:r>
          </a:p>
        </p:txBody>
      </p:sp>
      <p:pic>
        <p:nvPicPr>
          <p:cNvPr id="21507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214313"/>
            <a:ext cx="1974850" cy="433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8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413" y="128588"/>
            <a:ext cx="4041775" cy="604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9" name="Imagen 5" descr="C:\Users\luis.perezgr\AppData\Local\Microsoft\Windows\INetCache\Content.Word\SEP_HOTIZONTAL_FB.PNG"/>
          <p:cNvPicPr>
            <a:picLocks noChangeAspect="1"/>
          </p:cNvPicPr>
          <p:nvPr/>
        </p:nvPicPr>
        <p:blipFill>
          <a:blip r:embed="rId4"/>
          <a:srcRect l="26453" t="29274" r="25989" b="29710"/>
          <a:stretch>
            <a:fillRect/>
          </a:stretch>
        </p:blipFill>
        <p:spPr>
          <a:xfrm>
            <a:off x="600075" y="128588"/>
            <a:ext cx="1401763" cy="642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0" name="Imagen 6" descr="ITSHsinfond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00" y="5275263"/>
            <a:ext cx="854075" cy="85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1" name="Rectangle 3"/>
          <p:cNvSpPr txBox="1"/>
          <p:nvPr/>
        </p:nvSpPr>
        <p:spPr>
          <a:xfrm>
            <a:off x="1116013" y="2300288"/>
            <a:ext cx="6264275" cy="2176462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>
            <a:lvl1pPr marL="92075" indent="-92075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384175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567055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749300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933450" indent="-18415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90805" lvl="0" indent="-90805" eaLnBrk="1" hangingPunct="1">
              <a:lnSpc>
                <a:spcPct val="150000"/>
              </a:lnSpc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s-ES" altLang="x-none" sz="4000" b="1" dirty="0">
              <a:latin typeface="MonSERRAT medium"/>
            </a:endParaRPr>
          </a:p>
        </p:txBody>
      </p:sp>
      <p:sp>
        <p:nvSpPr>
          <p:cNvPr id="9" name="Marcador de contenido 7"/>
          <p:cNvSpPr>
            <a:spLocks noGrp="1"/>
          </p:cNvSpPr>
          <p:nvPr>
            <p:ph idx="1" hasCustomPrompt="1"/>
          </p:nvPr>
        </p:nvSpPr>
        <p:spPr>
          <a:xfrm>
            <a:off x="521335" y="1786255"/>
            <a:ext cx="8186420" cy="3489325"/>
          </a:xfrm>
        </p:spPr>
        <p:txBody>
          <a:bodyPr vert="horz" wrap="square" lIns="0" tIns="45720" rIns="0" bIns="45720" numCol="1" anchor="t" anchorCtr="0" compatLnSpc="1"/>
          <a:lstStyle/>
          <a:p>
            <a:pPr marL="92075" marR="0" lvl="0" indent="0" algn="just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kumimoji="0" lang="es-MX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La Opción de </a:t>
            </a:r>
            <a:r>
              <a:rPr kumimoji="0" lang="es-MX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TESIS </a:t>
            </a:r>
            <a:r>
              <a:rPr kumimoji="0" lang="es-MX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y </a:t>
            </a:r>
            <a:r>
              <a:rPr kumimoji="0" lang="es-MX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TESINA</a:t>
            </a:r>
            <a:r>
              <a:rPr kumimoji="0" lang="es-MX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, se realiza la exposición de su trabajo recepcional.</a:t>
            </a:r>
          </a:p>
          <a:p>
            <a:pPr marL="92075" marR="0" lvl="0" indent="0" algn="just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kumimoji="0" lang="es-MX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Las demás opciones solo consiste en toma de protesta ante sinodales(Acto protocolario).</a:t>
            </a:r>
          </a:p>
          <a:p>
            <a:pPr marL="0" marR="0" lvl="0" indent="0" algn="just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/>
            </a:pPr>
            <a:r>
              <a:rPr kumimoji="0" lang="es-MX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MENCIÓN HONORÍFICA</a:t>
            </a:r>
          </a:p>
          <a:p>
            <a:pPr marL="92075" marR="0" lvl="0" indent="0" algn="just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kumimoji="0" lang="es-MX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Alcanzar un desempeño excelente, promedio general de 95 a 100.</a:t>
            </a:r>
          </a:p>
          <a:p>
            <a:pPr marL="92075" marR="0" lvl="0" indent="0" algn="just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kumimoji="0" lang="es-MX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Eventos académicos nacionales o internacionales, obtenga reconocimiento  por logro de alguno de los 3 primeros lugares.</a:t>
            </a:r>
          </a:p>
          <a:p>
            <a:pPr marL="92075" marR="0" lvl="0" indent="0" algn="just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kumimoji="0" lang="es-MX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Testimonio de Desempeño Sobresaliente de EGEL</a:t>
            </a:r>
            <a:endParaRPr kumimoji="0" lang="es-MX" sz="16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onSERRAT medium"/>
              <a:ea typeface="+mn-ea"/>
              <a:cs typeface="+mn-cs"/>
            </a:endParaRPr>
          </a:p>
          <a:p>
            <a:pPr marL="92075" marR="0" lvl="0" indent="-92075" algn="just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/>
            </a:pPr>
            <a:endParaRPr kumimoji="0" lang="es-MX" sz="18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onSERRAT medium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/>
            </a:pPr>
            <a:endParaRPr kumimoji="0" lang="es-MX" sz="1800" b="1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onSERRAT medium"/>
              <a:ea typeface="+mn-ea"/>
              <a:cs typeface="+mn-cs"/>
            </a:endParaRPr>
          </a:p>
          <a:p>
            <a:pPr marL="92075" marR="0" lvl="0" indent="-92075" algn="just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kumimoji="0" lang="es-MX" sz="18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onSERRAT medium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030413" y="935038"/>
            <a:ext cx="5422900" cy="639763"/>
          </a:xfrm>
        </p:spPr>
        <p:txBody>
          <a:bodyPr vert="horz" wrap="square" lIns="91440" tIns="45720" rIns="91440" bIns="45720" numCol="1" anchor="b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s-ES" sz="2600" b="1" i="0" u="none" strike="noStrike" kern="1200" cap="none" spc="-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tserrat Black" panose="00000A00000000000000" charset="0"/>
                <a:ea typeface="+mj-ea"/>
                <a:cs typeface="Montserrat Black" panose="00000A00000000000000" charset="0"/>
              </a:rPr>
              <a:t>REFERENCIAS  IMPORTANTES</a:t>
            </a:r>
          </a:p>
        </p:txBody>
      </p:sp>
      <p:pic>
        <p:nvPicPr>
          <p:cNvPr id="22531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214313"/>
            <a:ext cx="1974850" cy="433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2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413" y="128588"/>
            <a:ext cx="4041775" cy="604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3" name="Imagen 5" descr="C:\Users\luis.perezgr\AppData\Local\Microsoft\Windows\INetCache\Content.Word\SEP_HOTIZONTAL_FB.PNG"/>
          <p:cNvPicPr>
            <a:picLocks noChangeAspect="1"/>
          </p:cNvPicPr>
          <p:nvPr/>
        </p:nvPicPr>
        <p:blipFill>
          <a:blip r:embed="rId4"/>
          <a:srcRect l="26453" t="29274" r="25989" b="29710"/>
          <a:stretch>
            <a:fillRect/>
          </a:stretch>
        </p:blipFill>
        <p:spPr>
          <a:xfrm>
            <a:off x="600075" y="128588"/>
            <a:ext cx="1401763" cy="642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4" name="Imagen 6" descr="ITSHsinfond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00" y="5275263"/>
            <a:ext cx="854075" cy="85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5" name="Rectangle 3"/>
          <p:cNvSpPr txBox="1"/>
          <p:nvPr/>
        </p:nvSpPr>
        <p:spPr>
          <a:xfrm>
            <a:off x="1116013" y="2300288"/>
            <a:ext cx="6264275" cy="2176462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>
            <a:lvl1pPr marL="92075" indent="-92075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384175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567055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749300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933450" indent="-18415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90805" lvl="0" indent="-90805" eaLnBrk="1" hangingPunct="1">
              <a:lnSpc>
                <a:spcPct val="150000"/>
              </a:lnSpc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s-ES" altLang="x-none" sz="4000" b="1" dirty="0">
              <a:latin typeface="MonSERRAT medium"/>
            </a:endParaRPr>
          </a:p>
        </p:txBody>
      </p:sp>
      <p:sp>
        <p:nvSpPr>
          <p:cNvPr id="9" name="Marcador de contenido 7"/>
          <p:cNvSpPr>
            <a:spLocks noGrp="1"/>
          </p:cNvSpPr>
          <p:nvPr>
            <p:ph idx="1" hasCustomPrompt="1"/>
          </p:nvPr>
        </p:nvSpPr>
        <p:spPr>
          <a:xfrm>
            <a:off x="621030" y="2041525"/>
            <a:ext cx="7932420" cy="2970530"/>
          </a:xfrm>
        </p:spPr>
        <p:txBody>
          <a:bodyPr vert="horz" wrap="square" lIns="0" tIns="45720" rIns="0" bIns="45720" numCol="1" anchor="t" anchorCtr="0" compatLnSpc="1"/>
          <a:lstStyle/>
          <a:p>
            <a:pPr marL="92075" marR="0" lvl="0" indent="-92075" algn="just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Posterior al Acto de Recepción Profesional, se te expide </a:t>
            </a:r>
            <a:r>
              <a:rPr kumimoji="0" lang="es-MX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Acta del Examen Profesional, </a:t>
            </a: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que sustenta que estas </a:t>
            </a:r>
            <a:r>
              <a:rPr kumimoji="0" lang="es-MX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TITULADO/A.</a:t>
            </a:r>
          </a:p>
          <a:p>
            <a:pPr marL="92075" marR="0" lvl="0" indent="-92075" algn="just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kumimoji="0" lang="es-MX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Título y Cédula Profesional, </a:t>
            </a: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Montserrat" panose="00000500000000000000" charset="0"/>
              </a:rPr>
              <a:t>se tramita en Servicios Escolares.</a:t>
            </a:r>
            <a:endParaRPr kumimoji="0" lang="es-MX" sz="22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onSERRAT medium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/>
            </a:pPr>
            <a:endParaRPr kumimoji="0" lang="es-MX" sz="1800" b="0" i="0" u="none" strike="noStrike" kern="120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MonSERRAT medium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214313"/>
            <a:ext cx="1974850" cy="433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5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413" y="128588"/>
            <a:ext cx="4041775" cy="604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6" name="Imagen 5" descr="C:\Users\luis.perezgr\AppData\Local\Microsoft\Windows\INetCache\Content.Word\SEP_HOTIZONTAL_FB.PNG"/>
          <p:cNvPicPr>
            <a:picLocks noChangeAspect="1"/>
          </p:cNvPicPr>
          <p:nvPr/>
        </p:nvPicPr>
        <p:blipFill>
          <a:blip r:embed="rId4"/>
          <a:srcRect l="26453" t="29274" r="25989" b="29710"/>
          <a:stretch>
            <a:fillRect/>
          </a:stretch>
        </p:blipFill>
        <p:spPr>
          <a:xfrm>
            <a:off x="600075" y="128588"/>
            <a:ext cx="1401763" cy="642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7" name="Imagen 6" descr="ITSHsinfond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510" y="5455603"/>
            <a:ext cx="854075" cy="85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8" name="Rectangle 3"/>
          <p:cNvSpPr txBox="1"/>
          <p:nvPr/>
        </p:nvSpPr>
        <p:spPr>
          <a:xfrm>
            <a:off x="1187450" y="1014413"/>
            <a:ext cx="6264275" cy="901700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>
            <a:lvl1pPr marL="92075" indent="-92075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384175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567055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749300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933450" indent="-18415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90805" lvl="0" indent="-90805" eaLnBrk="1" hangingPunct="1">
              <a:lnSpc>
                <a:spcPct val="150000"/>
              </a:lnSpc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s-ES" altLang="x-none" sz="4000" b="1" dirty="0">
              <a:latin typeface="MonSERRAT medium"/>
            </a:endParaRPr>
          </a:p>
        </p:txBody>
      </p:sp>
      <p:sp>
        <p:nvSpPr>
          <p:cNvPr id="9" name="Marcador de contenido 7"/>
          <p:cNvSpPr>
            <a:spLocks noGrp="1"/>
          </p:cNvSpPr>
          <p:nvPr>
            <p:ph idx="1" hasCustomPrompt="1"/>
          </p:nvPr>
        </p:nvSpPr>
        <p:spPr>
          <a:xfrm>
            <a:off x="1030605" y="647700"/>
            <a:ext cx="7254875" cy="2099310"/>
          </a:xfrm>
        </p:spPr>
        <p:txBody>
          <a:bodyPr vert="horz" wrap="square" lIns="0" tIns="45720" rIns="0" bIns="45720" numCol="1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/>
            </a:pPr>
            <a:r>
              <a:rPr kumimoji="0" lang="es-MX" sz="4200" b="1" i="0" u="sng" strike="noStrike" kern="1200" cap="none" spc="-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tserrat Black" panose="00000A00000000000000" charset="0"/>
                <a:ea typeface="+mj-ea"/>
                <a:cs typeface="Montserrat Black" panose="00000A00000000000000" charset="0"/>
              </a:rPr>
              <a:t>GRACIAS POR SU ATENCIÓN</a:t>
            </a:r>
          </a:p>
        </p:txBody>
      </p:sp>
      <p:sp>
        <p:nvSpPr>
          <p:cNvPr id="23560" name="Marcador de contenido 7"/>
          <p:cNvSpPr txBox="1"/>
          <p:nvPr/>
        </p:nvSpPr>
        <p:spPr>
          <a:xfrm>
            <a:off x="608965" y="2805430"/>
            <a:ext cx="7926705" cy="2564765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>
            <a:lvl1pPr marL="92075" indent="-92075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384175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567055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749300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933450" indent="-18415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buNone/>
            </a:pPr>
            <a:r>
              <a:rPr lang="es-MX" altLang="x-none" sz="2400" b="1" dirty="0" smtClean="0">
                <a:latin typeface="Montserrat" panose="00000500000000000000" charset="0"/>
                <a:cs typeface="Montserrat" panose="00000500000000000000" charset="0"/>
              </a:rPr>
              <a:t>Tel. 734 </a:t>
            </a:r>
            <a:r>
              <a:rPr lang="es-MX" altLang="x-none" sz="2400" b="1" dirty="0">
                <a:latin typeface="Montserrat" panose="00000500000000000000" charset="0"/>
                <a:cs typeface="Montserrat" panose="00000500000000000000" charset="0"/>
              </a:rPr>
              <a:t>4000</a:t>
            </a:r>
          </a:p>
          <a:p>
            <a:pPr marL="0" lvl="0" indent="0" algn="just" eaLnBrk="1" hangingPunct="1">
              <a:lnSpc>
                <a:spcPct val="150000"/>
              </a:lnSpc>
              <a:buNone/>
            </a:pPr>
            <a:r>
              <a:rPr lang="es-MX" altLang="x-none" sz="1800" b="1" dirty="0">
                <a:latin typeface="Montserrat" panose="00000500000000000000" charset="0"/>
                <a:cs typeface="Montserrat" panose="00000500000000000000" charset="0"/>
              </a:rPr>
              <a:t>Área Académica</a:t>
            </a: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: Divisiones de </a:t>
            </a:r>
            <a:r>
              <a:rPr lang="es-MX" altLang="x-none" sz="1800" dirty="0" smtClean="0">
                <a:latin typeface="Montserrat" panose="00000500000000000000" charset="0"/>
                <a:cs typeface="Montserrat" panose="00000500000000000000" charset="0"/>
              </a:rPr>
              <a:t>Carrera(238-243</a:t>
            </a: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) y Depto. Estudios Profesionales. (214)</a:t>
            </a:r>
          </a:p>
          <a:p>
            <a:pPr marL="0" lvl="0" indent="0" algn="just" eaLnBrk="1" hangingPunct="1">
              <a:lnSpc>
                <a:spcPct val="150000"/>
              </a:lnSpc>
              <a:buNone/>
            </a:pPr>
            <a:r>
              <a:rPr lang="es-MX" altLang="x-none" sz="1800" b="1" dirty="0">
                <a:latin typeface="Montserrat" panose="00000500000000000000" charset="0"/>
                <a:cs typeface="Montserrat" panose="00000500000000000000" charset="0"/>
              </a:rPr>
              <a:t> Área de Planeación y Vinculación</a:t>
            </a: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: Depto. de Gestión y Vinculación (231) y Depto. Servicios Escolares. (213, 218)</a:t>
            </a:r>
            <a:endParaRPr lang="es-MX" altLang="x-none" sz="3500" b="1" dirty="0">
              <a:latin typeface="MonSERRAT medium"/>
            </a:endParaRPr>
          </a:p>
          <a:p>
            <a:pPr marL="0" lvl="0" indent="0" algn="just" eaLnBrk="1" hangingPunct="1">
              <a:lnSpc>
                <a:spcPct val="150000"/>
              </a:lnSpc>
              <a:buNone/>
            </a:pPr>
            <a:endParaRPr lang="es-MX" altLang="x-none" sz="1800" dirty="0">
              <a:latin typeface="MonSERRAT medium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852613" y="1139825"/>
            <a:ext cx="5438775" cy="508000"/>
          </a:xfrm>
        </p:spPr>
        <p:txBody>
          <a:bodyPr vert="horz" wrap="square" lIns="91440" tIns="45720" rIns="91440" bIns="45720" numCol="1" rtlCol="0" anchor="b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s-ES" sz="2800" b="1" i="0" u="none" strike="noStrike" kern="1200" cap="none" spc="-5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tserrat Black" panose="00000A00000000000000" charset="0"/>
                <a:ea typeface="+mj-ea"/>
                <a:cs typeface="Montserrat Black" panose="00000A00000000000000" charset="0"/>
              </a:rPr>
              <a:t>RESIDENCIA PROFESIONAL</a:t>
            </a:r>
            <a:endParaRPr kumimoji="0" lang="es-ES" sz="2800" b="1" i="0" u="none" strike="noStrike" kern="1200" cap="none" spc="-5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ontserrat Black" panose="00000A00000000000000" charset="0"/>
              <a:ea typeface="+mj-ea"/>
              <a:cs typeface="Montserrat Black" panose="00000A00000000000000" charset="0"/>
            </a:endParaRPr>
          </a:p>
        </p:txBody>
      </p:sp>
      <p:pic>
        <p:nvPicPr>
          <p:cNvPr id="11267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214313"/>
            <a:ext cx="1974850" cy="433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8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413" y="128588"/>
            <a:ext cx="4041775" cy="604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9" name="Imagen 5" descr="C:\Users\luis.perezgr\AppData\Local\Microsoft\Windows\INetCache\Content.Word\SEP_HOTIZONTAL_FB.PNG"/>
          <p:cNvPicPr>
            <a:picLocks noChangeAspect="1"/>
          </p:cNvPicPr>
          <p:nvPr/>
        </p:nvPicPr>
        <p:blipFill>
          <a:blip r:embed="rId4"/>
          <a:srcRect l="26453" t="29274" r="25989" b="29710"/>
          <a:stretch>
            <a:fillRect/>
          </a:stretch>
        </p:blipFill>
        <p:spPr>
          <a:xfrm>
            <a:off x="600075" y="128588"/>
            <a:ext cx="1401763" cy="642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0" name="Imagen 6" descr="ITSHsinfond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075" y="5157788"/>
            <a:ext cx="854075" cy="85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1" name="Rectangle 3"/>
          <p:cNvSpPr txBox="1"/>
          <p:nvPr/>
        </p:nvSpPr>
        <p:spPr>
          <a:xfrm>
            <a:off x="1116013" y="2300288"/>
            <a:ext cx="6264275" cy="2176462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/>
          <a:p>
            <a:pPr marL="90805" indent="-90805" eaLnBrk="1" hangingPunct="1">
              <a:lnSpc>
                <a:spcPct val="15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s-ES" altLang="x-none" sz="4000" b="1" dirty="0">
              <a:solidFill>
                <a:srgbClr val="404040"/>
              </a:solidFill>
              <a:latin typeface="MonSERRAT medium"/>
            </a:endParaRPr>
          </a:p>
        </p:txBody>
      </p:sp>
      <p:sp>
        <p:nvSpPr>
          <p:cNvPr id="11272" name="Marcador de contenido 7"/>
          <p:cNvSpPr>
            <a:spLocks noGrp="1"/>
          </p:cNvSpPr>
          <p:nvPr>
            <p:ph idx="1" hasCustomPrompt="1"/>
          </p:nvPr>
        </p:nvSpPr>
        <p:spPr>
          <a:xfrm>
            <a:off x="655976" y="2779713"/>
            <a:ext cx="8026400" cy="2378075"/>
          </a:xfrm>
          <a:ln/>
        </p:spPr>
        <p:txBody>
          <a:bodyPr vert="horz" wrap="square" lIns="0" tIns="45720" rIns="0" bIns="45720" anchor="t"/>
          <a:lstStyle/>
          <a:p>
            <a:pPr algn="just" eaLnBrk="1" hangingPunct="1">
              <a:lnSpc>
                <a:spcPct val="150000"/>
              </a:lnSpc>
            </a:pPr>
            <a:r>
              <a:rPr lang="es-MX" altLang="x-none" dirty="0">
                <a:latin typeface="Montserrat" panose="00000500000000000000" charset="0"/>
                <a:cs typeface="Montserrat" panose="00000500000000000000" charset="0"/>
              </a:rPr>
              <a:t>Es una estrategia educativa de carácter curricular, que permite al estudiante emprender un proyecto teórico-práctico, analítico, reflexivo, crítico y profesional; para resolver un problema específico de la realidad social y productiva, para fortalecer y aplicar sus competencias profesionales.</a:t>
            </a:r>
          </a:p>
        </p:txBody>
      </p:sp>
      <p:sp>
        <p:nvSpPr>
          <p:cNvPr id="11273" name="Marcador de contenido 7"/>
          <p:cNvSpPr txBox="1"/>
          <p:nvPr/>
        </p:nvSpPr>
        <p:spPr>
          <a:xfrm>
            <a:off x="971550" y="1739900"/>
            <a:ext cx="7416800" cy="1011238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/>
          <a:p>
            <a:pPr algn="ctr" eaLnBrk="1" hangingPunct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Font typeface="Calibri" panose="020F0502020204030204" pitchFamily="34" charset="0"/>
              <a:buNone/>
            </a:pPr>
            <a:r>
              <a:rPr lang="es-MX" altLang="x-none" sz="2000" u="sng" dirty="0">
                <a:solidFill>
                  <a:srgbClr val="404040"/>
                </a:solidFill>
                <a:latin typeface="Montserrat ExtraBold" panose="00000900000000000000" charset="0"/>
                <a:cs typeface="Montserrat ExtraBold" panose="00000900000000000000" charset="0"/>
              </a:rPr>
              <a:t>Lineamiento para la Operación y Acreditación de la Residencia Profesional del TecNM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506663" y="1176338"/>
            <a:ext cx="4130675" cy="506413"/>
          </a:xfrm>
        </p:spPr>
        <p:txBody>
          <a:bodyPr vert="horz" wrap="square" lIns="91440" tIns="45720" rIns="91440" bIns="45720" numCol="1" rtlCol="0" anchor="b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s-ES" sz="2800" b="1" i="0" u="none" strike="noStrike" kern="1200" cap="none" spc="-5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tserrat Black" panose="00000A00000000000000" charset="0"/>
                <a:ea typeface="+mj-ea"/>
                <a:cs typeface="Montserrat Black" panose="00000A00000000000000" charset="0"/>
              </a:rPr>
              <a:t>VALOR CURRICULAR</a:t>
            </a:r>
            <a:endParaRPr kumimoji="0" lang="es-ES" sz="2800" b="1" i="0" u="none" strike="noStrike" kern="1200" cap="none" spc="-5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ontserrat Black" panose="00000A00000000000000" charset="0"/>
              <a:ea typeface="+mj-ea"/>
              <a:cs typeface="Montserrat Black" panose="00000A00000000000000" charset="0"/>
            </a:endParaRPr>
          </a:p>
        </p:txBody>
      </p:sp>
      <p:pic>
        <p:nvPicPr>
          <p:cNvPr id="12291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214313"/>
            <a:ext cx="1974850" cy="433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413" y="128588"/>
            <a:ext cx="4041775" cy="604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Imagen 5" descr="C:\Users\luis.perezgr\AppData\Local\Microsoft\Windows\INetCache\Content.Word\SEP_HOTIZONTAL_FB.PNG"/>
          <p:cNvPicPr>
            <a:picLocks noChangeAspect="1"/>
          </p:cNvPicPr>
          <p:nvPr/>
        </p:nvPicPr>
        <p:blipFill>
          <a:blip r:embed="rId4"/>
          <a:srcRect l="26453" t="29274" r="25989" b="29710"/>
          <a:stretch>
            <a:fillRect/>
          </a:stretch>
        </p:blipFill>
        <p:spPr>
          <a:xfrm>
            <a:off x="600075" y="128588"/>
            <a:ext cx="1401763" cy="642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4" name="Imagen 6" descr="ITSHsinfond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075" y="5157788"/>
            <a:ext cx="854075" cy="85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5" name="Rectangle 3"/>
          <p:cNvSpPr txBox="1"/>
          <p:nvPr/>
        </p:nvSpPr>
        <p:spPr>
          <a:xfrm>
            <a:off x="1116013" y="2300288"/>
            <a:ext cx="6264275" cy="2176462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/>
          <a:p>
            <a:pPr marL="90805" indent="-90805" eaLnBrk="1" hangingPunct="1">
              <a:lnSpc>
                <a:spcPct val="15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s-ES" altLang="x-none" sz="4000" b="1" dirty="0">
              <a:solidFill>
                <a:srgbClr val="404040"/>
              </a:solidFill>
              <a:latin typeface="MonSERRAT medium"/>
            </a:endParaRPr>
          </a:p>
        </p:txBody>
      </p:sp>
      <p:sp>
        <p:nvSpPr>
          <p:cNvPr id="12296" name="Marcador de contenido 7"/>
          <p:cNvSpPr>
            <a:spLocks noGrp="1"/>
          </p:cNvSpPr>
          <p:nvPr>
            <p:ph idx="1" hasCustomPrompt="1"/>
          </p:nvPr>
        </p:nvSpPr>
        <p:spPr>
          <a:xfrm>
            <a:off x="755650" y="2125663"/>
            <a:ext cx="7646988" cy="2808287"/>
          </a:xfrm>
          <a:ln/>
        </p:spPr>
        <p:txBody>
          <a:bodyPr vert="horz" wrap="square" lIns="0" tIns="45720" rIns="0" bIns="45720" anchor="t"/>
          <a:lstStyle/>
          <a:p>
            <a:pPr algn="just" eaLnBrk="1" hangingPunct="1">
              <a:lnSpc>
                <a:spcPct val="130000"/>
              </a:lnSpc>
            </a:pPr>
            <a:r>
              <a:rPr lang="es-ES" altLang="es-MX" dirty="0">
                <a:latin typeface="Montserrat" panose="00000500000000000000" charset="0"/>
              </a:rPr>
              <a:t>La residencia profesional es una asignatura de 10 créditos, con duración de 4 meses mínimo a 6 meses máximo; debiendo acumularse 500 horas.</a:t>
            </a:r>
          </a:p>
          <a:p>
            <a:pPr algn="just" eaLnBrk="1" hangingPunct="1">
              <a:lnSpc>
                <a:spcPct val="130000"/>
              </a:lnSpc>
            </a:pPr>
            <a:r>
              <a:rPr lang="es-MX" altLang="zh-CN" dirty="0">
                <a:latin typeface="Montserrat" panose="00000500000000000000" charset="0"/>
                <a:ea typeface="SimSun" panose="02010600030101010101" pitchFamily="2" charset="-122"/>
              </a:rPr>
              <a:t>La Residencia Profesional </a:t>
            </a:r>
            <a:r>
              <a:rPr lang="es-MX" altLang="zh-CN" sz="2600" b="1" u="sng" dirty="0">
                <a:latin typeface="Montserrat" panose="00000500000000000000" charset="0"/>
                <a:ea typeface="SimSun" panose="02010600030101010101" pitchFamily="2" charset="-122"/>
              </a:rPr>
              <a:t>se cursa por única ocasión.</a:t>
            </a:r>
            <a:endParaRPr lang="es-ES" altLang="es-MX" sz="2600" b="1" u="sng" dirty="0">
              <a:latin typeface="Montserrat" panose="00000500000000000000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574925" y="1042988"/>
            <a:ext cx="4243388" cy="506413"/>
          </a:xfrm>
        </p:spPr>
        <p:txBody>
          <a:bodyPr vert="horz" wrap="square" lIns="91440" tIns="45720" rIns="91440" bIns="45720" numCol="1" rtlCol="0" anchor="b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s-ES" sz="2800" b="1" i="0" u="none" strike="noStrike" kern="1200" cap="none" spc="-5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tserrat Black" panose="00000A00000000000000" charset="0"/>
                <a:ea typeface="+mj-ea"/>
                <a:cs typeface="Montserrat Black" panose="00000A00000000000000" charset="0"/>
              </a:rPr>
              <a:t>REQUISITOS PREVIOS</a:t>
            </a:r>
            <a:endParaRPr kumimoji="0" lang="es-ES" sz="2800" b="1" i="0" u="none" strike="noStrike" kern="1200" cap="none" spc="-5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ontserrat Black" panose="00000A00000000000000" charset="0"/>
              <a:ea typeface="+mj-ea"/>
              <a:cs typeface="Montserrat Black" panose="00000A00000000000000" charset="0"/>
            </a:endParaRPr>
          </a:p>
        </p:txBody>
      </p:sp>
      <p:pic>
        <p:nvPicPr>
          <p:cNvPr id="13315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214313"/>
            <a:ext cx="1974850" cy="433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413" y="128588"/>
            <a:ext cx="4041775" cy="604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Imagen 5" descr="C:\Users\luis.perezgr\AppData\Local\Microsoft\Windows\INetCache\Content.Word\SEP_HOTIZONTAL_FB.PNG"/>
          <p:cNvPicPr>
            <a:picLocks noChangeAspect="1"/>
          </p:cNvPicPr>
          <p:nvPr/>
        </p:nvPicPr>
        <p:blipFill>
          <a:blip r:embed="rId4"/>
          <a:srcRect l="26453" t="29274" r="25989" b="29710"/>
          <a:stretch>
            <a:fillRect/>
          </a:stretch>
        </p:blipFill>
        <p:spPr>
          <a:xfrm>
            <a:off x="600075" y="128588"/>
            <a:ext cx="1401763" cy="642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8" name="Imagen 6" descr="ITSHsinfond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330" y="5539105"/>
            <a:ext cx="761365" cy="7632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9" name="Rectangle 3"/>
          <p:cNvSpPr txBox="1"/>
          <p:nvPr/>
        </p:nvSpPr>
        <p:spPr>
          <a:xfrm>
            <a:off x="1116013" y="2300288"/>
            <a:ext cx="6264275" cy="2176462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/>
          <a:p>
            <a:pPr marL="90805" indent="-90805" eaLnBrk="1" hangingPunct="1">
              <a:lnSpc>
                <a:spcPct val="15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s-ES" altLang="x-none" sz="4000" b="1" dirty="0">
              <a:solidFill>
                <a:srgbClr val="404040"/>
              </a:solidFill>
              <a:latin typeface="MonSERRAT medium"/>
            </a:endParaRPr>
          </a:p>
        </p:txBody>
      </p:sp>
      <p:sp>
        <p:nvSpPr>
          <p:cNvPr id="13320" name="Marcador de contenido 7"/>
          <p:cNvSpPr>
            <a:spLocks noGrp="1"/>
          </p:cNvSpPr>
          <p:nvPr>
            <p:ph idx="1" hasCustomPrompt="1"/>
          </p:nvPr>
        </p:nvSpPr>
        <p:spPr>
          <a:xfrm>
            <a:off x="971600" y="1710055"/>
            <a:ext cx="7934399" cy="4384904"/>
          </a:xfrm>
          <a:ln/>
        </p:spPr>
        <p:txBody>
          <a:bodyPr vert="horz" wrap="square" lIns="0" tIns="45720" rIns="0" bIns="45720" anchor="t"/>
          <a:lstStyle/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Contar con un mínimo de 80% de avance reticular(créditos aprobados</a:t>
            </a:r>
            <a:r>
              <a:rPr lang="es-MX" altLang="x-none" sz="1800" dirty="0" smtClean="0">
                <a:latin typeface="Montserrat" panose="00000500000000000000" charset="0"/>
                <a:cs typeface="Montserrat" panose="00000500000000000000" charset="0"/>
              </a:rPr>
              <a:t>).</a:t>
            </a:r>
            <a:endParaRPr lang="es-MX" altLang="x-none" sz="1800" dirty="0">
              <a:latin typeface="Montserrat" panose="00000500000000000000" charset="0"/>
              <a:cs typeface="Montserrat" panose="00000500000000000000" charset="0"/>
            </a:endParaRPr>
          </a:p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Haber concluido Servicio Social.</a:t>
            </a:r>
          </a:p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Haber concluido Actividades Complementarias.</a:t>
            </a:r>
          </a:p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MX" altLang="x-none" sz="1800" b="1" dirty="0">
                <a:latin typeface="Montserrat" panose="00000500000000000000" charset="0"/>
                <a:cs typeface="Montserrat" panose="00000500000000000000" charset="0"/>
              </a:rPr>
              <a:t>No</a:t>
            </a: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 tener pendiente </a:t>
            </a:r>
            <a:r>
              <a:rPr lang="es-MX" altLang="x-none" sz="1800" b="1" dirty="0">
                <a:latin typeface="Montserrat" panose="00000500000000000000" charset="0"/>
                <a:cs typeface="Montserrat" panose="00000500000000000000" charset="0"/>
              </a:rPr>
              <a:t>asignatura en especial.</a:t>
            </a:r>
          </a:p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Estar vigente en el </a:t>
            </a:r>
            <a:r>
              <a:rPr lang="es-MX" altLang="x-none" sz="1800" b="1" dirty="0">
                <a:latin typeface="Montserrat" panose="00000500000000000000" charset="0"/>
                <a:cs typeface="Montserrat" panose="00000500000000000000" charset="0"/>
              </a:rPr>
              <a:t>Seguro Facultativo</a:t>
            </a: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.</a:t>
            </a:r>
          </a:p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Consultar el Catálogo de Empresas.</a:t>
            </a:r>
          </a:p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Carta de presentación. </a:t>
            </a:r>
            <a:r>
              <a:rPr lang="es-MX" altLang="x-none" sz="1800" dirty="0" smtClean="0">
                <a:latin typeface="Montserrat" panose="00000500000000000000" charset="0"/>
                <a:cs typeface="Montserrat" panose="00000500000000000000" charset="0"/>
                <a:hlinkClick r:id="rId6" action="ppaction://hlinkfile"/>
              </a:rPr>
              <a:t>carta de presentación.pdf</a:t>
            </a:r>
            <a:endParaRPr lang="es-MX" altLang="x-none" sz="1800" dirty="0">
              <a:latin typeface="Montserrat" panose="00000500000000000000" charset="0"/>
              <a:cs typeface="Montserrat" panose="00000500000000000000" charset="0"/>
            </a:endParaRPr>
          </a:p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MX" altLang="x-none" sz="1800" dirty="0">
                <a:latin typeface="Montserrat" panose="00000500000000000000" charset="0"/>
                <a:cs typeface="Montserrat" panose="00000500000000000000" charset="0"/>
              </a:rPr>
              <a:t>Contar con un anteproyecto, acorde al perfil profesional; el cual debe entregar al Depto. Estudios </a:t>
            </a:r>
            <a:r>
              <a:rPr lang="es-MX" altLang="x-none" sz="1800" dirty="0" smtClean="0">
                <a:latin typeface="Montserrat" panose="00000500000000000000" charset="0"/>
                <a:cs typeface="Montserrat" panose="00000500000000000000" charset="0"/>
              </a:rPr>
              <a:t>Profesionales, y presentar pago a Reinscripción.</a:t>
            </a:r>
            <a:endParaRPr lang="es-MX" altLang="x-none" sz="1800" dirty="0">
              <a:latin typeface="Montserrat" panose="00000500000000000000" charset="0"/>
              <a:cs typeface="Montserrat" panose="00000500000000000000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841375" y="898525"/>
            <a:ext cx="7866063" cy="936625"/>
          </a:xfrm>
        </p:spPr>
        <p:txBody>
          <a:bodyPr vert="horz" wrap="square" lIns="91440" tIns="45720" rIns="91440" bIns="45720" numCol="1" rtlCol="0" anchor="b" anchorCtr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s-ES" sz="2400" b="1" i="0" u="none" strike="noStrike" kern="1200" cap="none" spc="-5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tserrat Black" panose="00000A00000000000000" charset="0"/>
                <a:ea typeface="+mj-ea"/>
                <a:cs typeface="Montserrat Black" panose="00000A00000000000000" charset="0"/>
              </a:rPr>
              <a:t>ESTRUCTURA DEL REPORTE PRELIMINAR (ANTEPROYECTO)</a:t>
            </a:r>
            <a:endParaRPr kumimoji="0" lang="es-ES" sz="2400" b="1" i="0" u="none" strike="noStrike" kern="1200" cap="none" spc="-5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ontserrat Black" panose="00000A00000000000000" charset="0"/>
              <a:ea typeface="+mj-ea"/>
              <a:cs typeface="Montserrat Black" panose="00000A00000000000000" charset="0"/>
            </a:endParaRPr>
          </a:p>
        </p:txBody>
      </p:sp>
      <p:pic>
        <p:nvPicPr>
          <p:cNvPr id="14339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214313"/>
            <a:ext cx="1974850" cy="433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0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413" y="128588"/>
            <a:ext cx="4041775" cy="604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1" name="Imagen 5" descr="C:\Users\luis.perezgr\AppData\Local\Microsoft\Windows\INetCache\Content.Word\SEP_HOTIZONTAL_FB.PNG"/>
          <p:cNvPicPr>
            <a:picLocks noChangeAspect="1"/>
          </p:cNvPicPr>
          <p:nvPr/>
        </p:nvPicPr>
        <p:blipFill>
          <a:blip r:embed="rId4"/>
          <a:srcRect l="26453" t="29274" r="25989" b="29710"/>
          <a:stretch>
            <a:fillRect/>
          </a:stretch>
        </p:blipFill>
        <p:spPr>
          <a:xfrm>
            <a:off x="600075" y="128588"/>
            <a:ext cx="1401763" cy="642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2" name="Imagen 6" descr="ITSHsinfond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138" y="5319713"/>
            <a:ext cx="854075" cy="85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3" name="Rectangle 3"/>
          <p:cNvSpPr txBox="1"/>
          <p:nvPr/>
        </p:nvSpPr>
        <p:spPr>
          <a:xfrm>
            <a:off x="1116013" y="2300288"/>
            <a:ext cx="6264275" cy="2176462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/>
          <a:p>
            <a:pPr marL="90805" indent="-90805" eaLnBrk="1" hangingPunct="1">
              <a:lnSpc>
                <a:spcPct val="15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s-ES" altLang="x-none" sz="4000" b="1" dirty="0">
              <a:solidFill>
                <a:srgbClr val="404040"/>
              </a:solidFill>
              <a:latin typeface="MonSERRAT medium"/>
            </a:endParaRPr>
          </a:p>
        </p:txBody>
      </p:sp>
      <p:sp>
        <p:nvSpPr>
          <p:cNvPr id="14344" name="Marcador de contenido 7"/>
          <p:cNvSpPr>
            <a:spLocks noGrp="1"/>
          </p:cNvSpPr>
          <p:nvPr>
            <p:ph idx="1" hasCustomPrompt="1"/>
          </p:nvPr>
        </p:nvSpPr>
        <p:spPr>
          <a:xfrm>
            <a:off x="600075" y="1822450"/>
            <a:ext cx="8107680" cy="3630930"/>
          </a:xfrm>
          <a:ln/>
        </p:spPr>
        <p:txBody>
          <a:bodyPr vert="horz" wrap="square" lIns="0" tIns="45720" rIns="0" bIns="45720" anchor="t"/>
          <a:lstStyle/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ES" altLang="x-none" sz="1600" dirty="0">
                <a:latin typeface="Montserrat" panose="00000500000000000000" charset="0"/>
                <a:cs typeface="Montserrat" panose="00000500000000000000" charset="0"/>
              </a:rPr>
              <a:t>Nombre y Objetivo del Proyecto</a:t>
            </a:r>
            <a:r>
              <a:rPr lang="es-MX" altLang="es-ES" sz="1600" dirty="0">
                <a:latin typeface="Montserrat" panose="00000500000000000000" charset="0"/>
                <a:cs typeface="Montserrat" panose="00000500000000000000" charset="0"/>
              </a:rPr>
              <a:t>.</a:t>
            </a:r>
            <a:endParaRPr lang="es-ES" altLang="x-none" sz="1600" dirty="0">
              <a:latin typeface="Montserrat" panose="00000500000000000000" charset="0"/>
              <a:cs typeface="Montserrat" panose="00000500000000000000" charset="0"/>
            </a:endParaRPr>
          </a:p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ES" altLang="x-none" sz="1600" dirty="0">
                <a:latin typeface="Montserrat" panose="00000500000000000000" charset="0"/>
                <a:cs typeface="Montserrat" panose="00000500000000000000" charset="0"/>
              </a:rPr>
              <a:t>Delimitación</a:t>
            </a:r>
            <a:r>
              <a:rPr lang="es-MX" altLang="es-ES" sz="1600" dirty="0">
                <a:latin typeface="Montserrat" panose="00000500000000000000" charset="0"/>
                <a:cs typeface="Montserrat" panose="00000500000000000000" charset="0"/>
              </a:rPr>
              <a:t>.</a:t>
            </a:r>
            <a:endParaRPr lang="es-ES" altLang="x-none" sz="1600" dirty="0">
              <a:latin typeface="Montserrat" panose="00000500000000000000" charset="0"/>
              <a:cs typeface="Montserrat" panose="00000500000000000000" charset="0"/>
            </a:endParaRPr>
          </a:p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ES" altLang="x-none" sz="1600" dirty="0">
                <a:latin typeface="Montserrat" panose="00000500000000000000" charset="0"/>
                <a:cs typeface="Montserrat" panose="00000500000000000000" charset="0"/>
              </a:rPr>
              <a:t>Objetivos</a:t>
            </a:r>
            <a:r>
              <a:rPr lang="es-MX" altLang="es-ES" sz="1600" dirty="0">
                <a:latin typeface="Montserrat" panose="00000500000000000000" charset="0"/>
                <a:cs typeface="Montserrat" panose="00000500000000000000" charset="0"/>
              </a:rPr>
              <a:t>.</a:t>
            </a:r>
            <a:endParaRPr lang="es-ES" altLang="x-none" sz="1600" dirty="0">
              <a:latin typeface="Montserrat" panose="00000500000000000000" charset="0"/>
              <a:cs typeface="Montserrat" panose="00000500000000000000" charset="0"/>
            </a:endParaRPr>
          </a:p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ES" altLang="x-none" sz="1600" dirty="0">
                <a:latin typeface="Montserrat" panose="00000500000000000000" charset="0"/>
                <a:cs typeface="Montserrat" panose="00000500000000000000" charset="0"/>
              </a:rPr>
              <a:t>Justificación</a:t>
            </a:r>
            <a:r>
              <a:rPr lang="es-MX" altLang="es-ES" sz="1600" dirty="0">
                <a:latin typeface="Montserrat" panose="00000500000000000000" charset="0"/>
                <a:cs typeface="Montserrat" panose="00000500000000000000" charset="0"/>
              </a:rPr>
              <a:t>.</a:t>
            </a:r>
            <a:endParaRPr lang="es-ES" altLang="x-none" sz="1600" dirty="0">
              <a:latin typeface="Montserrat" panose="00000500000000000000" charset="0"/>
              <a:cs typeface="Montserrat" panose="00000500000000000000" charset="0"/>
            </a:endParaRPr>
          </a:p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ES" altLang="x-none" sz="1600" dirty="0">
                <a:latin typeface="Montserrat" panose="00000500000000000000" charset="0"/>
                <a:cs typeface="Montserrat" panose="00000500000000000000" charset="0"/>
              </a:rPr>
              <a:t>Cronograma Preliminar de actividades</a:t>
            </a:r>
            <a:r>
              <a:rPr lang="es-MX" altLang="es-ES" sz="1600" dirty="0" smtClean="0">
                <a:latin typeface="Montserrat" panose="00000500000000000000" charset="0"/>
                <a:cs typeface="Montserrat" panose="00000500000000000000" charset="0"/>
              </a:rPr>
              <a:t>. </a:t>
            </a:r>
            <a:r>
              <a:rPr lang="es-MX" altLang="es-ES" sz="1600" dirty="0" smtClean="0">
                <a:latin typeface="Montserrat" panose="00000500000000000000" charset="0"/>
                <a:cs typeface="Montserrat" panose="00000500000000000000" charset="0"/>
                <a:hlinkClick r:id="rId6" action="ppaction://hlinkfile"/>
              </a:rPr>
              <a:t>Cronograma Preliminar para Anteproyecto de Residencias Profesionales.pdf</a:t>
            </a:r>
            <a:endParaRPr lang="es-ES" altLang="x-none" sz="1600" dirty="0">
              <a:latin typeface="Montserrat" panose="00000500000000000000" charset="0"/>
              <a:cs typeface="Montserrat" panose="00000500000000000000" charset="0"/>
            </a:endParaRPr>
          </a:p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ES" altLang="x-none" sz="1600" dirty="0">
                <a:latin typeface="Montserrat" panose="00000500000000000000" charset="0"/>
                <a:cs typeface="Montserrat" panose="00000500000000000000" charset="0"/>
              </a:rPr>
              <a:t>Descripción detallada de las actividades</a:t>
            </a:r>
            <a:r>
              <a:rPr lang="es-MX" altLang="es-ES" sz="1600" dirty="0">
                <a:latin typeface="Montserrat" panose="00000500000000000000" charset="0"/>
                <a:cs typeface="Montserrat" panose="00000500000000000000" charset="0"/>
              </a:rPr>
              <a:t>.</a:t>
            </a:r>
            <a:endParaRPr lang="es-ES" altLang="x-none" sz="1600" dirty="0">
              <a:latin typeface="Montserrat" panose="00000500000000000000" charset="0"/>
              <a:cs typeface="Montserrat" panose="00000500000000000000" charset="0"/>
            </a:endParaRPr>
          </a:p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ES" altLang="x-none" sz="1600" dirty="0">
                <a:latin typeface="Montserrat" panose="00000500000000000000" charset="0"/>
                <a:cs typeface="Montserrat" panose="00000500000000000000" charset="0"/>
              </a:rPr>
              <a:t>Lugar donde se realizará proyecto</a:t>
            </a:r>
            <a:r>
              <a:rPr lang="es-MX" altLang="es-ES" sz="1600" dirty="0">
                <a:latin typeface="Montserrat" panose="00000500000000000000" charset="0"/>
                <a:cs typeface="Montserrat" panose="00000500000000000000" charset="0"/>
              </a:rPr>
              <a:t>.</a:t>
            </a:r>
            <a:endParaRPr lang="es-ES" altLang="x-none" sz="1600" dirty="0">
              <a:latin typeface="Montserrat" panose="00000500000000000000" charset="0"/>
              <a:cs typeface="Montserrat" panose="00000500000000000000" charset="0"/>
            </a:endParaRPr>
          </a:p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ES" altLang="x-none" sz="1600" dirty="0">
                <a:latin typeface="Montserrat" panose="00000500000000000000" charset="0"/>
                <a:cs typeface="Montserrat" panose="00000500000000000000" charset="0"/>
              </a:rPr>
              <a:t>Información sobre la empresa, organismo o dependencia para la que se desarrollará el proyecto. </a:t>
            </a:r>
            <a:r>
              <a:rPr lang="es-MX" altLang="es-ES" sz="1600" dirty="0" smtClean="0">
                <a:latin typeface="Montserrat" panose="00000500000000000000" charset="0"/>
                <a:cs typeface="Montserrat" panose="00000500000000000000" charset="0"/>
              </a:rPr>
              <a:t>(Teléfono</a:t>
            </a:r>
            <a:r>
              <a:rPr lang="es-MX" altLang="es-ES" sz="1600" dirty="0">
                <a:latin typeface="Montserrat" panose="00000500000000000000" charset="0"/>
                <a:cs typeface="Montserrat" panose="00000500000000000000" charset="0"/>
              </a:rPr>
              <a:t>, Dirección, </a:t>
            </a:r>
            <a:r>
              <a:rPr lang="es-MX" altLang="es-ES" sz="1600" dirty="0" smtClean="0">
                <a:latin typeface="Montserrat" panose="00000500000000000000" charset="0"/>
                <a:cs typeface="Montserrat" panose="00000500000000000000" charset="0"/>
              </a:rPr>
              <a:t>Contacto, Área)</a:t>
            </a:r>
            <a:endParaRPr lang="es-MX" altLang="es-ES" sz="1600" dirty="0">
              <a:latin typeface="Montserrat" panose="00000500000000000000" charset="0"/>
              <a:cs typeface="Montserrat" panose="00000500000000000000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00075" y="914400"/>
            <a:ext cx="8162925" cy="730250"/>
          </a:xfrm>
        </p:spPr>
        <p:txBody>
          <a:bodyPr vert="horz" wrap="square" lIns="91440" tIns="45720" rIns="91440" bIns="45720" numCol="1" rtlCol="0" anchor="b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s-ES" sz="2600" b="1" i="0" u="none" strike="noStrike" kern="1200" cap="none" spc="-5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tserrat Black" panose="00000A00000000000000" charset="0"/>
                <a:ea typeface="+mj-ea"/>
                <a:cs typeface="Montserrat Black" panose="00000A00000000000000" charset="0"/>
              </a:rPr>
              <a:t>REINSCRIPCIÓN A RESIDENCIA PROFESIONAL</a:t>
            </a:r>
            <a:endParaRPr kumimoji="0" lang="es-ES" sz="2600" b="1" i="0" u="none" strike="noStrike" kern="1200" cap="none" spc="-5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ontserrat Black" panose="00000A00000000000000" charset="0"/>
              <a:ea typeface="+mj-ea"/>
              <a:cs typeface="Montserrat Black" panose="00000A00000000000000" charset="0"/>
            </a:endParaRPr>
          </a:p>
        </p:txBody>
      </p:sp>
      <p:pic>
        <p:nvPicPr>
          <p:cNvPr id="15363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1875" y="214313"/>
            <a:ext cx="1974850" cy="433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1838" y="128588"/>
            <a:ext cx="4041775" cy="604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Imagen 5" descr="C:\Users\luis.perezgr\AppData\Local\Microsoft\Windows\INetCache\Content.Word\SEP_HOTIZONTAL_FB.PNG"/>
          <p:cNvPicPr>
            <a:picLocks noChangeAspect="1"/>
          </p:cNvPicPr>
          <p:nvPr/>
        </p:nvPicPr>
        <p:blipFill>
          <a:blip r:embed="rId4"/>
          <a:srcRect l="26453" t="29274" r="25989" b="29710"/>
          <a:stretch>
            <a:fillRect/>
          </a:stretch>
        </p:blipFill>
        <p:spPr>
          <a:xfrm>
            <a:off x="600075" y="128588"/>
            <a:ext cx="1401763" cy="642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6" name="Imagen 6" descr="ITSHsinfond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013" y="5157788"/>
            <a:ext cx="855662" cy="85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7" name="Rectangle 3"/>
          <p:cNvSpPr txBox="1"/>
          <p:nvPr/>
        </p:nvSpPr>
        <p:spPr>
          <a:xfrm>
            <a:off x="1116013" y="2300288"/>
            <a:ext cx="6264275" cy="2176462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/>
          <a:p>
            <a:pPr marL="90805" indent="-90805" eaLnBrk="1" hangingPunct="1">
              <a:lnSpc>
                <a:spcPct val="15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s-ES" altLang="x-none" sz="4000" b="1" dirty="0">
              <a:solidFill>
                <a:srgbClr val="404040"/>
              </a:solidFill>
              <a:latin typeface="MonSERRAT medium"/>
            </a:endParaRPr>
          </a:p>
        </p:txBody>
      </p:sp>
      <p:sp>
        <p:nvSpPr>
          <p:cNvPr id="15368" name="Marcador de contenido 7"/>
          <p:cNvSpPr>
            <a:spLocks noGrp="1"/>
          </p:cNvSpPr>
          <p:nvPr>
            <p:ph idx="1" hasCustomPrompt="1"/>
          </p:nvPr>
        </p:nvSpPr>
        <p:spPr>
          <a:xfrm>
            <a:off x="782638" y="1989138"/>
            <a:ext cx="7842250" cy="3289300"/>
          </a:xfrm>
          <a:ln/>
        </p:spPr>
        <p:txBody>
          <a:bodyPr vert="horz" wrap="square" lIns="0" tIns="45720" rIns="0" bIns="45720" anchor="t"/>
          <a:lstStyle/>
          <a:p>
            <a:pPr marL="0" indent="0" algn="just" eaLnBrk="1" hangingPunct="1">
              <a:lnSpc>
                <a:spcPct val="150000"/>
              </a:lnSpc>
              <a:buNone/>
            </a:pPr>
            <a:r>
              <a:rPr lang="es-MX" altLang="zh-CN" sz="1800" b="1" dirty="0">
                <a:latin typeface="Montserrat ExtraBold" panose="00000900000000000000" charset="0"/>
                <a:ea typeface="SimSun" panose="02010600030101010101" pitchFamily="2" charset="-122"/>
              </a:rPr>
              <a:t>INICIO DEL PROCESO</a:t>
            </a:r>
            <a:endParaRPr lang="es-MX" altLang="zh-CN" sz="1800" b="1" dirty="0">
              <a:latin typeface="Montserrat" panose="00000500000000000000" charset="0"/>
              <a:ea typeface="SimSun" panose="02010600030101010101" pitchFamily="2" charset="-122"/>
            </a:endParaRPr>
          </a:p>
          <a:p>
            <a:pPr marL="0" indent="0"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MX" altLang="zh-CN" sz="1800" dirty="0">
                <a:latin typeface="Montserrat" panose="00000500000000000000" charset="0"/>
                <a:ea typeface="SimSun" panose="02010600030101010101" pitchFamily="2" charset="-122"/>
              </a:rPr>
              <a:t>Copias de Constancia de: Contar con el 80% de créditos aprobados, Liberación de Servicio Social y  Actividades Complementarias.</a:t>
            </a:r>
          </a:p>
          <a:p>
            <a:pPr marL="0" indent="0"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MX" altLang="zh-CN" sz="1800" dirty="0">
                <a:latin typeface="Montserrat" panose="00000500000000000000" charset="0"/>
                <a:ea typeface="SimSun" panose="02010600030101010101" pitchFamily="2" charset="-122"/>
              </a:rPr>
              <a:t>Solicitud de Residencia </a:t>
            </a:r>
            <a:r>
              <a:rPr lang="es-MX" altLang="zh-CN" sz="1800" dirty="0" smtClean="0">
                <a:latin typeface="Montserrat" panose="00000500000000000000" charset="0"/>
                <a:ea typeface="SimSun" panose="02010600030101010101" pitchFamily="2" charset="-122"/>
              </a:rPr>
              <a:t>Profesional </a:t>
            </a:r>
            <a:r>
              <a:rPr lang="es-MX" altLang="zh-CN" sz="1800" dirty="0" smtClean="0">
                <a:latin typeface="Montserrat" panose="00000500000000000000" charset="0"/>
                <a:ea typeface="SimSun" panose="02010600030101010101" pitchFamily="2" charset="-122"/>
                <a:hlinkClick r:id="rId6" action="ppaction://hlinkfile"/>
              </a:rPr>
              <a:t>Solicitud de residencia.pdf</a:t>
            </a:r>
            <a:endParaRPr lang="es-MX" altLang="zh-CN" sz="1800" dirty="0">
              <a:latin typeface="Montserrat" panose="00000500000000000000" charset="0"/>
              <a:ea typeface="SimSun" panose="02010600030101010101" pitchFamily="2" charset="-122"/>
            </a:endParaRPr>
          </a:p>
          <a:p>
            <a:pPr marL="0" indent="0"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MX" altLang="zh-CN" sz="1800" dirty="0">
                <a:latin typeface="Montserrat" panose="00000500000000000000" charset="0"/>
                <a:ea typeface="SimSun" panose="02010600030101010101" pitchFamily="2" charset="-122"/>
              </a:rPr>
              <a:t>Copia de Carta de Aceptación de la </a:t>
            </a:r>
            <a:r>
              <a:rPr lang="es-MX" altLang="zh-CN" sz="1800" dirty="0" smtClean="0">
                <a:latin typeface="Montserrat" panose="00000500000000000000" charset="0"/>
                <a:ea typeface="SimSun" panose="02010600030101010101" pitchFamily="2" charset="-122"/>
              </a:rPr>
              <a:t>Empresa </a:t>
            </a:r>
            <a:r>
              <a:rPr lang="es-MX" altLang="zh-CN" sz="1800" dirty="0" smtClean="0">
                <a:latin typeface="Montserrat" panose="00000500000000000000" charset="0"/>
                <a:ea typeface="SimSun" panose="02010600030101010101" pitchFamily="2" charset="-122"/>
                <a:hlinkClick r:id="rId7" action="ppaction://hlinkfile"/>
              </a:rPr>
              <a:t>Carta de Aceptaciónl.pdf</a:t>
            </a:r>
            <a:endParaRPr lang="es-MX" altLang="zh-CN" sz="1800" dirty="0">
              <a:latin typeface="Montserrat" panose="00000500000000000000" charset="0"/>
              <a:ea typeface="SimSun" panose="02010600030101010101" pitchFamily="2" charset="-122"/>
            </a:endParaRPr>
          </a:p>
          <a:p>
            <a:pPr marL="0" indent="0"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MX" altLang="zh-CN" sz="1800" dirty="0">
                <a:latin typeface="Montserrat" panose="00000500000000000000" charset="0"/>
                <a:ea typeface="SimSun" panose="02010600030101010101" pitchFamily="2" charset="-122"/>
              </a:rPr>
              <a:t>Anteproyecto de Residencia </a:t>
            </a:r>
            <a:r>
              <a:rPr lang="es-MX" altLang="zh-CN" sz="1800" dirty="0" smtClean="0">
                <a:latin typeface="Montserrat" panose="00000500000000000000" charset="0"/>
                <a:ea typeface="SimSun" panose="02010600030101010101" pitchFamily="2" charset="-122"/>
              </a:rPr>
              <a:t>Profesional (Validado por Academia y Empresa)</a:t>
            </a:r>
            <a:endParaRPr lang="es-MX" altLang="zh-CN" sz="1800" dirty="0">
              <a:latin typeface="Montserrat" panose="00000500000000000000" charset="0"/>
              <a:ea typeface="SimSun" panose="02010600030101010101" pitchFamily="2" charset="-122"/>
            </a:endParaRPr>
          </a:p>
          <a:p>
            <a:pPr marL="0" indent="0"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MX" altLang="zh-CN" sz="1800" dirty="0" smtClean="0">
                <a:latin typeface="Montserrat" panose="00000500000000000000" charset="0"/>
                <a:ea typeface="SimSun" panose="02010600030101010101" pitchFamily="2" charset="-122"/>
              </a:rPr>
              <a:t>Copia de Pago </a:t>
            </a:r>
            <a:r>
              <a:rPr lang="es-MX" altLang="zh-CN" sz="1800" dirty="0">
                <a:latin typeface="Montserrat" panose="00000500000000000000" charset="0"/>
                <a:ea typeface="SimSun" panose="02010600030101010101" pitchFamily="2" charset="-122"/>
              </a:rPr>
              <a:t>al </a:t>
            </a:r>
            <a:r>
              <a:rPr lang="es-MX" altLang="zh-CN" sz="1800" dirty="0" smtClean="0">
                <a:latin typeface="Montserrat" panose="00000500000000000000" charset="0"/>
                <a:ea typeface="SimSun" panose="02010600030101010101" pitchFamily="2" charset="-122"/>
              </a:rPr>
              <a:t>semestre </a:t>
            </a:r>
            <a:endParaRPr lang="es-MX" altLang="zh-CN" sz="1800" dirty="0">
              <a:latin typeface="MonSERRAT medium"/>
              <a:ea typeface="SimSun" panose="02010600030101010101" pitchFamily="2" charset="-122"/>
            </a:endParaRP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es-MX" altLang="zh-CN" sz="1800" dirty="0">
              <a:latin typeface="MonSERRAT medium"/>
              <a:ea typeface="SimSun" panose="02010600030101010101" pitchFamily="2" charset="-122"/>
            </a:endParaRPr>
          </a:p>
          <a:p>
            <a:pPr marL="0" indent="0"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s-MX" altLang="zh-CN" sz="1800" dirty="0">
              <a:latin typeface="MonSERRAT medium"/>
              <a:ea typeface="SimSun" panose="02010600030101010101" pitchFamily="2" charset="-122"/>
            </a:endParaRPr>
          </a:p>
          <a:p>
            <a:pPr marL="0" indent="0" algn="just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s-MX" altLang="zh-CN" sz="1800" dirty="0">
              <a:latin typeface="MonSERRAT medium"/>
              <a:ea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00075" y="846867"/>
            <a:ext cx="8007350" cy="728663"/>
          </a:xfrm>
        </p:spPr>
        <p:txBody>
          <a:bodyPr vert="horz" wrap="square" lIns="91440" tIns="45720" rIns="91440" bIns="45720" numCol="1" rtlCol="0" anchor="b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s-ES" sz="2600" b="1" i="0" u="none" strike="noStrike" kern="1200" cap="none" spc="-5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tserrat Black" panose="00000A00000000000000" charset="0"/>
                <a:ea typeface="+mj-ea"/>
                <a:cs typeface="Montserrat Black" panose="00000A00000000000000" charset="0"/>
              </a:rPr>
              <a:t>SEGUIMIENTO DE RESIDENCIA PROFESIONAL</a:t>
            </a:r>
            <a:endParaRPr kumimoji="0" lang="es-ES" sz="2600" b="1" i="0" u="none" strike="noStrike" kern="1200" cap="none" spc="-5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ontserrat Black" panose="00000A00000000000000" charset="0"/>
              <a:ea typeface="+mj-ea"/>
              <a:cs typeface="Montserrat Black" panose="00000A00000000000000" charset="0"/>
            </a:endParaRPr>
          </a:p>
        </p:txBody>
      </p:sp>
      <p:pic>
        <p:nvPicPr>
          <p:cNvPr id="16387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214313"/>
            <a:ext cx="1974850" cy="433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8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413" y="128588"/>
            <a:ext cx="4041775" cy="604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Imagen 5" descr="C:\Users\luis.perezgr\AppData\Local\Microsoft\Windows\INetCache\Content.Word\SEP_HOTIZONTAL_FB.PNG"/>
          <p:cNvPicPr>
            <a:picLocks noChangeAspect="1"/>
          </p:cNvPicPr>
          <p:nvPr/>
        </p:nvPicPr>
        <p:blipFill>
          <a:blip r:embed="rId4"/>
          <a:srcRect l="26453" t="29274" r="25989" b="29710"/>
          <a:stretch>
            <a:fillRect/>
          </a:stretch>
        </p:blipFill>
        <p:spPr>
          <a:xfrm>
            <a:off x="600075" y="128588"/>
            <a:ext cx="1401763" cy="642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0" name="Imagen 6" descr="ITSHsinfond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550" y="5541963"/>
            <a:ext cx="720725" cy="720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1" name="Rectangle 3"/>
          <p:cNvSpPr txBox="1"/>
          <p:nvPr/>
        </p:nvSpPr>
        <p:spPr>
          <a:xfrm>
            <a:off x="1116013" y="2300288"/>
            <a:ext cx="6264275" cy="2176462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/>
          <a:p>
            <a:pPr marL="90805" indent="-90805" eaLnBrk="1" hangingPunct="1">
              <a:lnSpc>
                <a:spcPct val="15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s-ES" altLang="x-none" sz="4000" b="1" dirty="0">
              <a:solidFill>
                <a:srgbClr val="404040"/>
              </a:solidFill>
              <a:latin typeface="MonSERRAT medium"/>
            </a:endParaRPr>
          </a:p>
        </p:txBody>
      </p:sp>
      <p:sp>
        <p:nvSpPr>
          <p:cNvPr id="16392" name="Marcador de contenido 7"/>
          <p:cNvSpPr>
            <a:spLocks noGrp="1"/>
          </p:cNvSpPr>
          <p:nvPr>
            <p:ph idx="1" hasCustomPrompt="1"/>
          </p:nvPr>
        </p:nvSpPr>
        <p:spPr>
          <a:xfrm>
            <a:off x="895212" y="1688972"/>
            <a:ext cx="8278495" cy="4027170"/>
          </a:xfrm>
          <a:ln/>
        </p:spPr>
        <p:txBody>
          <a:bodyPr vert="horz" wrap="square" lIns="0" tIns="45720" rIns="0" bIns="45720" anchor="t"/>
          <a:lstStyle/>
          <a:p>
            <a:pPr marL="0" indent="0" algn="just" eaLnBrk="1" hangingPunct="1">
              <a:lnSpc>
                <a:spcPct val="100000"/>
              </a:lnSpc>
              <a:buNone/>
            </a:pPr>
            <a:r>
              <a:rPr lang="es-MX" altLang="zh-CN" sz="1800" b="1" dirty="0">
                <a:latin typeface="Montserrat ExtraBold" panose="00000900000000000000" charset="0"/>
                <a:ea typeface="SimSun" panose="02010600030101010101" pitchFamily="2" charset="-122"/>
              </a:rPr>
              <a:t>DURANTE EL PROCESO</a:t>
            </a:r>
            <a:endParaRPr lang="es-MX" altLang="zh-CN" sz="1800" b="1" dirty="0">
              <a:latin typeface="Montserrat" panose="00000500000000000000" charset="0"/>
              <a:ea typeface="SimSun" panose="02010600030101010101" pitchFamily="2" charset="-122"/>
            </a:endParaRPr>
          </a:p>
          <a:p>
            <a:pPr marL="0" indent="0"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MX" altLang="zh-CN" sz="1800" dirty="0">
                <a:latin typeface="Montserrat" panose="00000500000000000000" charset="0"/>
                <a:ea typeface="SimSun" panose="02010600030101010101" pitchFamily="2" charset="-122"/>
              </a:rPr>
              <a:t>Acudir a </a:t>
            </a:r>
            <a:r>
              <a:rPr lang="es-MX" altLang="zh-CN" sz="1800" dirty="0" smtClean="0">
                <a:latin typeface="Montserrat" panose="00000500000000000000" charset="0"/>
                <a:ea typeface="SimSun" panose="02010600030101010101" pitchFamily="2" charset="-122"/>
              </a:rPr>
              <a:t>Asesoría con </a:t>
            </a:r>
            <a:r>
              <a:rPr lang="es-MX" altLang="zh-CN" sz="1800" dirty="0">
                <a:latin typeface="Montserrat" panose="00000500000000000000" charset="0"/>
                <a:ea typeface="SimSun" panose="02010600030101010101" pitchFamily="2" charset="-122"/>
              </a:rPr>
              <a:t>el Asesor Interno(Desarrollo del Proyecto</a:t>
            </a:r>
            <a:r>
              <a:rPr lang="es-MX" altLang="zh-CN" sz="1800" dirty="0" smtClean="0">
                <a:latin typeface="Montserrat" panose="00000500000000000000" charset="0"/>
                <a:ea typeface="SimSun" panose="02010600030101010101" pitchFamily="2" charset="-122"/>
              </a:rPr>
              <a:t>), </a:t>
            </a:r>
            <a:r>
              <a:rPr lang="es-MX" altLang="zh-CN" sz="1800" b="1" dirty="0" smtClean="0">
                <a:latin typeface="Montserrat" panose="00000500000000000000" charset="0"/>
                <a:ea typeface="SimSun" panose="02010600030101010101" pitchFamily="2" charset="-122"/>
              </a:rPr>
              <a:t>bimestralmente.</a:t>
            </a:r>
            <a:endParaRPr lang="es-MX" altLang="zh-CN" sz="1800" b="1" dirty="0">
              <a:latin typeface="Montserrat" panose="00000500000000000000" charset="0"/>
              <a:ea typeface="SimSun" panose="02010600030101010101" pitchFamily="2" charset="-122"/>
            </a:endParaRPr>
          </a:p>
          <a:p>
            <a:pPr marL="0" indent="0"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MX" altLang="zh-CN" sz="1800" dirty="0">
                <a:latin typeface="Montserrat" panose="00000500000000000000" charset="0"/>
                <a:ea typeface="SimSun" panose="02010600030101010101" pitchFamily="2" charset="-122"/>
              </a:rPr>
              <a:t>Entrega de </a:t>
            </a:r>
            <a:r>
              <a:rPr lang="es-MX" altLang="zh-CN" sz="1800" b="1" dirty="0">
                <a:latin typeface="Montserrat" panose="00000500000000000000" charset="0"/>
                <a:ea typeface="SimSun" panose="02010600030101010101" pitchFamily="2" charset="-122"/>
              </a:rPr>
              <a:t>Formato de Evaluación y Seguimiento</a:t>
            </a:r>
            <a:r>
              <a:rPr lang="es-MX" altLang="zh-CN" sz="1800" dirty="0">
                <a:latin typeface="Montserrat" panose="00000500000000000000" charset="0"/>
                <a:ea typeface="SimSun" panose="02010600030101010101" pitchFamily="2" charset="-122"/>
              </a:rPr>
              <a:t> de Residencia </a:t>
            </a:r>
            <a:r>
              <a:rPr lang="es-MX" altLang="zh-CN" sz="1800" dirty="0" smtClean="0">
                <a:latin typeface="Montserrat" panose="00000500000000000000" charset="0"/>
                <a:ea typeface="SimSun" panose="02010600030101010101" pitchFamily="2" charset="-122"/>
              </a:rPr>
              <a:t>Profesional </a:t>
            </a:r>
            <a:r>
              <a:rPr lang="es-MX" altLang="zh-CN" sz="1800" dirty="0" smtClean="0">
                <a:latin typeface="Montserrat" panose="00000500000000000000" charset="0"/>
                <a:ea typeface="SimSun" panose="02010600030101010101" pitchFamily="2" charset="-122"/>
                <a:hlinkClick r:id="rId6" action="ppaction://hlinkfile"/>
              </a:rPr>
              <a:t>Formato de Evaluación y Seguimiento.pdf</a:t>
            </a:r>
            <a:endParaRPr lang="es-MX" altLang="zh-CN" sz="1800" dirty="0" smtClean="0">
              <a:latin typeface="Montserrat" panose="00000500000000000000" charset="0"/>
              <a:ea typeface="SimSun" panose="02010600030101010101" pitchFamily="2" charset="-122"/>
            </a:endParaRPr>
          </a:p>
          <a:p>
            <a:pPr marL="0" indent="0" algn="just" eaLnBrk="1" hangingPunct="1">
              <a:lnSpc>
                <a:spcPct val="100000"/>
              </a:lnSpc>
              <a:buNone/>
            </a:pPr>
            <a:r>
              <a:rPr lang="es-MX" altLang="zh-CN" sz="1800" b="1" dirty="0" smtClean="0">
                <a:latin typeface="Montserrat ExtraBold" panose="00000900000000000000" charset="0"/>
                <a:ea typeface="SimSun" panose="02010600030101010101" pitchFamily="2" charset="-122"/>
              </a:rPr>
              <a:t>FINAL </a:t>
            </a:r>
            <a:r>
              <a:rPr lang="es-MX" altLang="zh-CN" sz="1800" b="1" dirty="0">
                <a:latin typeface="Montserrat ExtraBold" panose="00000900000000000000" charset="0"/>
                <a:ea typeface="SimSun" panose="02010600030101010101" pitchFamily="2" charset="-122"/>
              </a:rPr>
              <a:t>DEL PROCESO (15 días hábiles, después de culminar)</a:t>
            </a:r>
            <a:endParaRPr lang="es-MX" altLang="zh-CN" sz="1800" b="1" dirty="0">
              <a:latin typeface="Montserrat" panose="00000500000000000000" charset="0"/>
              <a:ea typeface="SimSun" panose="02010600030101010101" pitchFamily="2" charset="-122"/>
            </a:endParaRPr>
          </a:p>
          <a:p>
            <a:pPr marL="0" indent="0"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MX" altLang="zh-CN" sz="1800" dirty="0">
                <a:latin typeface="Montserrat" panose="00000500000000000000" charset="0"/>
                <a:ea typeface="SimSun" panose="02010600030101010101" pitchFamily="2" charset="-122"/>
              </a:rPr>
              <a:t>Entrega del Formato de Evaluación de Reporte de Residencia Profesional</a:t>
            </a:r>
            <a:r>
              <a:rPr lang="es-MX" altLang="zh-CN" sz="1800" dirty="0" smtClean="0">
                <a:latin typeface="Montserrat" panose="00000500000000000000" charset="0"/>
                <a:ea typeface="SimSun" panose="02010600030101010101" pitchFamily="2" charset="-122"/>
              </a:rPr>
              <a:t>. </a:t>
            </a:r>
            <a:r>
              <a:rPr lang="es-MX" altLang="zh-CN" sz="1800" dirty="0" smtClean="0">
                <a:latin typeface="Montserrat" panose="00000500000000000000" charset="0"/>
                <a:ea typeface="SimSun" panose="02010600030101010101" pitchFamily="2" charset="-122"/>
                <a:hlinkClick r:id="rId7" action="ppaction://hlinkfile"/>
              </a:rPr>
              <a:t>Formato de Evaluación y Reporte de Residencia.pdf</a:t>
            </a:r>
            <a:endParaRPr lang="es-MX" altLang="zh-CN" sz="1800" dirty="0">
              <a:latin typeface="Montserrat" panose="00000500000000000000" charset="0"/>
              <a:ea typeface="SimSun" panose="02010600030101010101" pitchFamily="2" charset="-122"/>
            </a:endParaRPr>
          </a:p>
          <a:p>
            <a:pPr marL="0" indent="0"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MX" altLang="zh-CN" sz="1800" dirty="0">
                <a:latin typeface="Montserrat" panose="00000500000000000000" charset="0"/>
                <a:ea typeface="SimSun" panose="02010600030101010101" pitchFamily="2" charset="-122"/>
              </a:rPr>
              <a:t>Copia de Carta de Liberación de la Empresa</a:t>
            </a:r>
            <a:r>
              <a:rPr lang="es-MX" altLang="zh-CN" sz="1800" dirty="0" smtClean="0">
                <a:latin typeface="Montserrat" panose="00000500000000000000" charset="0"/>
                <a:ea typeface="SimSun" panose="02010600030101010101" pitchFamily="2" charset="-122"/>
              </a:rPr>
              <a:t>. </a:t>
            </a:r>
            <a:r>
              <a:rPr lang="es-MX" altLang="zh-CN" sz="1800" dirty="0" smtClean="0">
                <a:latin typeface="Montserrat" panose="00000500000000000000" charset="0"/>
                <a:ea typeface="SimSun" panose="02010600030101010101" pitchFamily="2" charset="-122"/>
                <a:hlinkClick r:id="rId8" action="ppaction://hlinkfile"/>
              </a:rPr>
              <a:t>Carta de Liberación o Conclusión.pdf</a:t>
            </a:r>
            <a:endParaRPr lang="es-MX" altLang="zh-CN" sz="1800" dirty="0">
              <a:latin typeface="Montserrat" panose="00000500000000000000" charset="0"/>
              <a:ea typeface="SimSun" panose="02010600030101010101" pitchFamily="2" charset="-122"/>
            </a:endParaRPr>
          </a:p>
          <a:p>
            <a:pPr marL="0" indent="0"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s-MX" altLang="zh-CN" sz="1800" dirty="0">
                <a:latin typeface="Montserrat" panose="00000500000000000000" charset="0"/>
                <a:ea typeface="SimSun" panose="02010600030101010101" pitchFamily="2" charset="-122"/>
              </a:rPr>
              <a:t>Proyecto impreso y en CD.</a:t>
            </a:r>
            <a:endParaRPr lang="es-MX" altLang="zh-CN" sz="1800" dirty="0">
              <a:latin typeface="MonSERRAT medium"/>
              <a:ea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00075" y="908720"/>
            <a:ext cx="8007350" cy="611535"/>
          </a:xfrm>
        </p:spPr>
        <p:txBody>
          <a:bodyPr vert="horz" wrap="square" lIns="91440" tIns="45720" rIns="91440" bIns="45720" numCol="1" rtlCol="0" anchor="b" anchorCtr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s-ES" sz="2600" b="1" i="0" u="none" strike="noStrike" kern="1200" cap="none" spc="-5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tserrat Black" panose="00000A00000000000000" charset="0"/>
                <a:ea typeface="+mj-ea"/>
                <a:cs typeface="Montserrat Black" panose="00000A00000000000000" charset="0"/>
              </a:rPr>
              <a:t>FECHAS</a:t>
            </a:r>
            <a:r>
              <a:rPr kumimoji="0" lang="es-ES" sz="2600" b="1" i="0" u="none" strike="noStrike" kern="1200" cap="none" spc="-5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tserrat Black" panose="00000A00000000000000" charset="0"/>
                <a:ea typeface="+mj-ea"/>
                <a:cs typeface="Montserrat Black" panose="00000A00000000000000" charset="0"/>
              </a:rPr>
              <a:t> ESTABLECIDAS</a:t>
            </a:r>
            <a:endParaRPr kumimoji="0" lang="es-ES" sz="2600" b="1" i="0" u="none" strike="noStrike" kern="1200" cap="none" spc="-5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ontserrat Black" panose="00000A00000000000000" charset="0"/>
              <a:ea typeface="+mj-ea"/>
              <a:cs typeface="Montserrat Black" panose="00000A00000000000000" charset="0"/>
            </a:endParaRPr>
          </a:p>
        </p:txBody>
      </p:sp>
      <p:pic>
        <p:nvPicPr>
          <p:cNvPr id="16387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214313"/>
            <a:ext cx="1974850" cy="433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8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413" y="128588"/>
            <a:ext cx="4041775" cy="604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Imagen 5" descr="C:\Users\luis.perezgr\AppData\Local\Microsoft\Windows\INetCache\Content.Word\SEP_HOTIZONTAL_FB.PNG"/>
          <p:cNvPicPr>
            <a:picLocks noChangeAspect="1"/>
          </p:cNvPicPr>
          <p:nvPr/>
        </p:nvPicPr>
        <p:blipFill>
          <a:blip r:embed="rId4"/>
          <a:srcRect l="26453" t="29274" r="25989" b="29710"/>
          <a:stretch>
            <a:fillRect/>
          </a:stretch>
        </p:blipFill>
        <p:spPr>
          <a:xfrm>
            <a:off x="600075" y="128588"/>
            <a:ext cx="1401763" cy="642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0" name="Imagen 6" descr="ITSHsinfond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550" y="5541963"/>
            <a:ext cx="720725" cy="720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1" name="Rectangle 3"/>
          <p:cNvSpPr txBox="1"/>
          <p:nvPr/>
        </p:nvSpPr>
        <p:spPr>
          <a:xfrm>
            <a:off x="1116013" y="2300288"/>
            <a:ext cx="6264275" cy="2176462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/>
          <a:p>
            <a:pPr marL="90805" indent="-90805" eaLnBrk="1" hangingPunct="1">
              <a:lnSpc>
                <a:spcPct val="15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s-ES" altLang="x-none" sz="4000" b="1" dirty="0">
              <a:solidFill>
                <a:srgbClr val="404040"/>
              </a:solidFill>
              <a:latin typeface="MonSERRAT medium"/>
            </a:endParaRP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3269534"/>
              </p:ext>
            </p:extLst>
          </p:nvPr>
        </p:nvGraphicFramePr>
        <p:xfrm>
          <a:off x="603252" y="1555742"/>
          <a:ext cx="8107363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pSp>
        <p:nvGrpSpPr>
          <p:cNvPr id="11" name="Grupo 10"/>
          <p:cNvGrpSpPr/>
          <p:nvPr/>
        </p:nvGrpSpPr>
        <p:grpSpPr>
          <a:xfrm>
            <a:off x="5292080" y="4005064"/>
            <a:ext cx="1644636" cy="876526"/>
            <a:chOff x="6340632" y="3430311"/>
            <a:chExt cx="1644636" cy="876526"/>
          </a:xfrm>
        </p:grpSpPr>
        <p:sp>
          <p:nvSpPr>
            <p:cNvPr id="12" name="Rectángulo 11"/>
            <p:cNvSpPr/>
            <p:nvPr/>
          </p:nvSpPr>
          <p:spPr>
            <a:xfrm>
              <a:off x="6340632" y="3497156"/>
              <a:ext cx="1644636" cy="80968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ctángulo 12"/>
            <p:cNvSpPr/>
            <p:nvPr/>
          </p:nvSpPr>
          <p:spPr>
            <a:xfrm>
              <a:off x="6340632" y="3430311"/>
              <a:ext cx="1644636" cy="8096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marL="114300" lvl="1" indent="-11430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200" b="1" dirty="0" smtClean="0"/>
                <a:t>VALIDACIÓN DEL ANTEPROYECTO Y ASIGNACIÓN DE ASESOR</a:t>
              </a:r>
              <a:endParaRPr lang="es-MX" sz="12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980211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271713" y="985838"/>
            <a:ext cx="4321175" cy="508000"/>
          </a:xfrm>
        </p:spPr>
        <p:txBody>
          <a:bodyPr vert="horz" wrap="square" lIns="91440" tIns="45720" rIns="91440" bIns="45720" numCol="1" anchor="b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s-ES" sz="2600" b="1" i="0" u="none" strike="noStrike" kern="1200" cap="none" spc="-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tserrat Black" panose="00000A00000000000000" charset="0"/>
                <a:ea typeface="+mj-ea"/>
                <a:cs typeface="Montserrat Black" panose="00000A00000000000000" charset="0"/>
              </a:rPr>
              <a:t>TITULACIÓN INTEGRAL</a:t>
            </a:r>
          </a:p>
        </p:txBody>
      </p:sp>
      <p:pic>
        <p:nvPicPr>
          <p:cNvPr id="17411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214313"/>
            <a:ext cx="1974850" cy="433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2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413" y="128588"/>
            <a:ext cx="4041775" cy="604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Imagen 5" descr="C:\Users\luis.perezgr\AppData\Local\Microsoft\Windows\INetCache\Content.Word\SEP_HOTIZONTAL_FB.PNG"/>
          <p:cNvPicPr>
            <a:picLocks noChangeAspect="1"/>
          </p:cNvPicPr>
          <p:nvPr/>
        </p:nvPicPr>
        <p:blipFill>
          <a:blip r:embed="rId4"/>
          <a:srcRect l="26453" t="29274" r="25989" b="29710"/>
          <a:stretch>
            <a:fillRect/>
          </a:stretch>
        </p:blipFill>
        <p:spPr>
          <a:xfrm>
            <a:off x="600075" y="128588"/>
            <a:ext cx="1401763" cy="642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4" name="Imagen 6" descr="ITSHsinfond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075" y="5157788"/>
            <a:ext cx="854075" cy="85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5" name="Rectangle 3"/>
          <p:cNvSpPr txBox="1"/>
          <p:nvPr/>
        </p:nvSpPr>
        <p:spPr>
          <a:xfrm>
            <a:off x="1073150" y="2449513"/>
            <a:ext cx="6264275" cy="2176462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>
            <a:lvl1pPr marL="92075" indent="-92075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384175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567055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749300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933450" indent="-18415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90805" lvl="0" indent="-90805" eaLnBrk="1" hangingPunct="1">
              <a:lnSpc>
                <a:spcPct val="150000"/>
              </a:lnSpc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s-ES" altLang="x-none" sz="4000" b="1" dirty="0">
              <a:latin typeface="MonSERRAT medium"/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idx="1" hasCustomPrompt="1"/>
          </p:nvPr>
        </p:nvSpPr>
        <p:spPr>
          <a:xfrm>
            <a:off x="1063625" y="2987675"/>
            <a:ext cx="7335838" cy="1760538"/>
          </a:xfrm>
        </p:spPr>
        <p:txBody>
          <a:bodyPr vert="horz" wrap="square" lIns="0" tIns="45720" rIns="0" bIns="45720" numCol="1" rtlCol="0" anchor="t" anchorCtr="0" compatLnSpc="1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Calibri" panose="020F0502020204030204" pitchFamily="34" charset="0"/>
              <a:buNone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Montserrat" panose="00000500000000000000" charset="0"/>
                <a:ea typeface="+mn-ea"/>
                <a:cs typeface="+mn-cs"/>
              </a:rPr>
              <a:t>Es la validación de conocimientos, habilidades y actitudes(competencias) que el estudiante adquirió y desarrollo durante su formación profesional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SERRAT medium"/>
                <a:ea typeface="+mn-ea"/>
                <a:cs typeface="+mn-cs"/>
              </a:rPr>
              <a:t>.</a:t>
            </a:r>
          </a:p>
        </p:txBody>
      </p:sp>
      <p:sp>
        <p:nvSpPr>
          <p:cNvPr id="17417" name="Marcador de contenido 7"/>
          <p:cNvSpPr txBox="1"/>
          <p:nvPr/>
        </p:nvSpPr>
        <p:spPr>
          <a:xfrm>
            <a:off x="982663" y="1941513"/>
            <a:ext cx="7416800" cy="592137"/>
          </a:xfrm>
          <a:prstGeom prst="rect">
            <a:avLst/>
          </a:prstGeom>
          <a:noFill/>
          <a:ln w="9525">
            <a:noFill/>
          </a:ln>
        </p:spPr>
        <p:txBody>
          <a:bodyPr lIns="0" rIns="0"/>
          <a:lstStyle>
            <a:lvl1pPr marL="92075" indent="-92075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384175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567055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749300" indent="-18288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933450" indent="-184150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anose="020F0502020204030204" pitchFamily="34" charset="0"/>
              <a:buChar char="◦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buNone/>
            </a:pPr>
            <a:r>
              <a:rPr lang="es-ES" altLang="x-none" sz="2400" u="sng" dirty="0">
                <a:latin typeface="Montserrat ExtraBold" panose="00000900000000000000" charset="0"/>
                <a:cs typeface="Montserrat ExtraBold" panose="00000900000000000000" charset="0"/>
              </a:rPr>
              <a:t>Lineamiento para la Titulación Integral del TecNM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Plantilla de diseño con pila de libros">
  <a:themeElements>
    <a:clrScheme name="Plantilla de diseño con pila de libro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lantilla de diseño con pila de libro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antilla de diseño con pila de libro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de diseño con pila de libro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de diseño con pila de libro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de diseño con pila de libro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de diseño con pila de libro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de diseño con pila de libro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tilla de diseño con pila de libro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tilla de diseño con pila de libro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tilla de diseño con pila de libro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tilla de diseño con pila de libro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tilla de diseño con pila de libro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tilla de diseño con pila de libro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ción">
  <a:themeElements>
    <a:clrScheme name="Retrospección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ció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789</Words>
  <Application>Microsoft Office PowerPoint</Application>
  <PresentationFormat>Presentación en pantalla (4:3)</PresentationFormat>
  <Paragraphs>98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15</vt:i4>
      </vt:variant>
    </vt:vector>
  </HeadingPairs>
  <TitlesOfParts>
    <vt:vector size="28" baseType="lpstr">
      <vt:lpstr>SimSun</vt:lpstr>
      <vt:lpstr>Arial</vt:lpstr>
      <vt:lpstr>Calibri</vt:lpstr>
      <vt:lpstr>Calibri Light</vt:lpstr>
      <vt:lpstr>Century Gothic</vt:lpstr>
      <vt:lpstr>MonSERRAT medium</vt:lpstr>
      <vt:lpstr>Montserrat</vt:lpstr>
      <vt:lpstr>Montserrat Black</vt:lpstr>
      <vt:lpstr>Montserrat ExtraBold</vt:lpstr>
      <vt:lpstr>Wingdings</vt:lpstr>
      <vt:lpstr>Wingdings 2</vt:lpstr>
      <vt:lpstr>Plantilla de diseño con pila de libros</vt:lpstr>
      <vt:lpstr>Retrospección</vt:lpstr>
      <vt:lpstr>INSTITUTO TECNOLÓGICO SUPERIOR DE HUATUSCO</vt:lpstr>
      <vt:lpstr>RESIDENCIA PROFESIONAL</vt:lpstr>
      <vt:lpstr>VALOR CURRICULAR</vt:lpstr>
      <vt:lpstr>REQUISITOS PREVIOS</vt:lpstr>
      <vt:lpstr>ESTRUCTURA DEL REPORTE PRELIMINAR (ANTEPROYECTO)</vt:lpstr>
      <vt:lpstr>REINSCRIPCIÓN A RESIDENCIA PROFESIONAL</vt:lpstr>
      <vt:lpstr>SEGUIMIENTO DE RESIDENCIA PROFESIONAL</vt:lpstr>
      <vt:lpstr>FECHAS ESTABLECIDAS</vt:lpstr>
      <vt:lpstr>TITULACIÓN INTEGRAL</vt:lpstr>
      <vt:lpstr>OPCIONES DE TITULACIÓN INTEGRAL</vt:lpstr>
      <vt:lpstr>REQUISITOS DE INICIO (TITULACIÓN)</vt:lpstr>
      <vt:lpstr>DURANTE EL PROCESO DE TITULACIÓN</vt:lpstr>
      <vt:lpstr>REFERENCIAS  IMPORTANTES</vt:lpstr>
      <vt:lpstr>REFERENCIAS  IMPORTANTES</vt:lpstr>
      <vt:lpstr>Presentación de PowerPoint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RESIDENCIAS PROFESIONALES</dc:title>
  <dc:creator>CARY</dc:creator>
  <cp:lastModifiedBy>Carina acosta sanchez</cp:lastModifiedBy>
  <cp:revision>81</cp:revision>
  <dcterms:created xsi:type="dcterms:W3CDTF">2008-04-28T16:27:49Z</dcterms:created>
  <dcterms:modified xsi:type="dcterms:W3CDTF">2019-05-21T20:08:21Z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TC011594403082</vt:lpwstr>
  </property>
  <property fmtid="{D5CDD505-2E9C-101B-9397-08002B2CF9AE}" pid="3" name="KSOProductBuildVer">
    <vt:lpwstr>2058-10.2.0.7646</vt:lpwstr>
  </property>
</Properties>
</file>